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2" r:id="rId3"/>
    <p:sldId id="257" r:id="rId4"/>
    <p:sldId id="258" r:id="rId5"/>
    <p:sldId id="259" r:id="rId6"/>
    <p:sldId id="261" r:id="rId7"/>
    <p:sldId id="263" r:id="rId8"/>
    <p:sldId id="260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059E0-C6AA-47E5-BEA4-31E303410E0D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88BB4-7134-4FA1-BA3E-FB3AD767C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4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88BB4-7134-4FA1-BA3E-FB3AD767C2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81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88BB4-7134-4FA1-BA3E-FB3AD767C2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88BB4-7134-4FA1-BA3E-FB3AD767C2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81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88BB4-7134-4FA1-BA3E-FB3AD767C2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81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88BB4-7134-4FA1-BA3E-FB3AD767C2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8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2/6/2013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microsoft.com/office/2007/relationships/hdphoto" Target="../media/hdphoto5.wdp"/><Relationship Id="rId5" Type="http://schemas.openxmlformats.org/officeDocument/2006/relationships/image" Target="../media/image16.png"/><Relationship Id="rId4" Type="http://schemas.microsoft.com/office/2007/relationships/hdphoto" Target="../media/hdphoto4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5" Type="http://schemas.microsoft.com/office/2007/relationships/hdphoto" Target="../media/hdphoto3.wdp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10" y="3962400"/>
            <a:ext cx="7117180" cy="1500780"/>
          </a:xfrm>
        </p:spPr>
        <p:txBody>
          <a:bodyPr/>
          <a:lstStyle/>
          <a:p>
            <a:r>
              <a:rPr lang="en-US" dirty="0" smtClean="0"/>
              <a:t>SYLVIA ALICE EARLE, P</a:t>
            </a:r>
            <a:r>
              <a:rPr lang="en-US" sz="3200" dirty="0" smtClean="0"/>
              <a:t>h</a:t>
            </a:r>
            <a:r>
              <a:rPr lang="en-US" dirty="0" smtClean="0"/>
              <a:t>.D.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10" y="5486400"/>
            <a:ext cx="7117180" cy="861420"/>
          </a:xfrm>
        </p:spPr>
        <p:txBody>
          <a:bodyPr/>
          <a:lstStyle/>
          <a:p>
            <a:r>
              <a:rPr lang="en-US" dirty="0" smtClean="0"/>
              <a:t>BOTANIST, MARINE BIOLOGIST, UNDERSEA EXPLORER, OCEANOGRAPHER, AUTHOR, and MORE!!!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1000"/>
                    </a14:imgEffect>
                    <a14:imgEffect>
                      <a14:brightnessContrast bright="2000" contrast="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28600"/>
            <a:ext cx="2971800" cy="387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0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2362200" cy="88465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CAREER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1447800"/>
            <a:ext cx="4231197" cy="449580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Woman to Hold Position of Chief Scientist for the U.S. National Oceanic and Atmospheric Administration (1990 – 1991)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Currently explorer-in-residence at the National Geographic Society along with many, many more positions &amp; titles.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8" r="12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8025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71021" y="3429000"/>
            <a:ext cx="4231197" cy="25908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Dr. Earle played a big role in Google Earth mapping of the ocean floor (Google Ocean)</a:t>
            </a:r>
            <a:endParaRPr lang="en-US" dirty="0"/>
          </a:p>
        </p:txBody>
      </p:sp>
      <p:pic>
        <p:nvPicPr>
          <p:cNvPr id="16" name="Picture Placeholder 15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7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500" b="5500"/>
          <a:stretch>
            <a:fillRect/>
          </a:stretch>
        </p:blipFill>
        <p:spPr>
          <a:xfrm>
            <a:off x="5181600" y="2590800"/>
            <a:ext cx="3429000" cy="3429000"/>
          </a:xfr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9000"/>
                    </a14:imgEffect>
                    <a14:imgEffect>
                      <a14:brightnessContrast bright="-8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36816"/>
            <a:ext cx="5029200" cy="1668209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effectLst>
            <a:glow rad="139700">
              <a:schemeClr val="accent6">
                <a:satMod val="175000"/>
                <a:alpha val="4000"/>
              </a:schemeClr>
            </a:glow>
            <a:outerShdw blurRad="50800" dist="50800" dir="5400000" sx="1000" sy="1000" algn="ctr" rotWithShape="0">
              <a:schemeClr val="tx2"/>
            </a:outerShdw>
            <a:reflection endPos="0" dist="50800" dir="5400000" sy="-100000" algn="bl" rotWithShape="0"/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18863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4495800" cy="88465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RECOGNITION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1447800"/>
            <a:ext cx="4231197" cy="47244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         TV AWARD WINNER 2009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“To Join Me in Protecting the Vital Blue Heart of the Planet” ~ </a:t>
            </a:r>
            <a:r>
              <a:rPr lang="en-US" sz="2800" dirty="0" smtClean="0"/>
              <a:t>Dr. Sylvia Alice Earle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900" dirty="0"/>
              <a:t>http://www.ted.com/talks/sylvia_earle_s_ted_prize_wish_to_protect_our_oceans.html</a:t>
            </a:r>
            <a:endParaRPr lang="en-US" sz="9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7" r="16727"/>
          <a:stretch>
            <a:fillRect/>
          </a:stretch>
        </p:blipFill>
        <p:spPr/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71600"/>
            <a:ext cx="9906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9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3810000" cy="88465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NICKNAMES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1447800"/>
            <a:ext cx="4231197" cy="44958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Affectionately </a:t>
            </a:r>
            <a:r>
              <a:rPr lang="en-US" sz="3200" dirty="0" smtClean="0">
                <a:solidFill>
                  <a:srgbClr val="FF7C80"/>
                </a:solidFill>
              </a:rPr>
              <a:t>“Her Deepness” </a:t>
            </a:r>
            <a:r>
              <a:rPr lang="en-US" sz="3200" dirty="0" smtClean="0"/>
              <a:t>~ New Yorker &amp; NY Times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7C80"/>
                </a:solidFill>
              </a:rPr>
              <a:t>“Living Legend” </a:t>
            </a:r>
            <a:r>
              <a:rPr lang="en-US" sz="3200" dirty="0" smtClean="0"/>
              <a:t>~ Library of Congress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7C80"/>
                </a:solidFill>
              </a:rPr>
              <a:t>“Hero for the Planet” </a:t>
            </a:r>
            <a:r>
              <a:rPr lang="en-US" sz="3200" dirty="0" smtClean="0"/>
              <a:t>~ Time Magazine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8429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3297953" cy="1113254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EARLE’S</a:t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>EARLY LIFE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2438400"/>
            <a:ext cx="4231197" cy="35052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Born August 30, 1935 Gibbstown, NJ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Moved to FL @ 13 yoa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First (Helmet) Dive @ 17 yoa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48" b="12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4626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3297953" cy="111325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EDUCATION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28600" y="1752600"/>
            <a:ext cx="4231197" cy="47244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B.S. in Botany ~ FSU 1955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M.S. in Botany ~ Duke University, NC 1956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Ph.D. ~ Duke University, NC 1966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Also Currently has 15 Honorary Degrees</a:t>
            </a:r>
          </a:p>
          <a:p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94" b="148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764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3297953" cy="111325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EDUCATION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28600" y="2133600"/>
            <a:ext cx="4231197" cy="43434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Dissertation ~ “</a:t>
            </a:r>
            <a:r>
              <a:rPr lang="en-US" sz="2800" dirty="0" err="1" smtClean="0"/>
              <a:t>Phaeophyta</a:t>
            </a:r>
            <a:r>
              <a:rPr lang="en-US" sz="2800" dirty="0" smtClean="0"/>
              <a:t> of the Eastern Gulf of Mexico”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She still follows project &amp; has collected over 20,000 samples of algae</a:t>
            </a:r>
          </a:p>
          <a:p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083" b="17083"/>
          <a:stretch>
            <a:fillRect/>
          </a:stretch>
        </p:blipFill>
        <p:spPr>
          <a:xfrm>
            <a:off x="3924300" y="76200"/>
            <a:ext cx="3429000" cy="3429000"/>
          </a:xfrm>
        </p:spPr>
      </p:pic>
      <p:pic>
        <p:nvPicPr>
          <p:cNvPr id="10" name="Picture Placeholder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3000"/>
                    </a14:imgEffect>
                    <a14:imgEffect>
                      <a14:brightnessContrast bright="13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727" r="16727"/>
          <a:stretch>
            <a:fillRect/>
          </a:stretch>
        </p:blipFill>
        <p:spPr>
          <a:xfrm>
            <a:off x="5562600" y="32766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1530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2362200" cy="88465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SCUBA!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1447800"/>
            <a:ext cx="4231197" cy="44958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One of the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to utilize modern SCUBA equipment for research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Holds record for deepest women’s solo dive (3,281 feet)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3" r="175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199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6553200" cy="1113254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CONTRIBUTIONS TO OCEAN EXPLORATION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1981200"/>
            <a:ext cx="4231197" cy="3962400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300" dirty="0" smtClean="0"/>
              <a:t>1969 Tektite Project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300" dirty="0" smtClean="0"/>
              <a:t>Enclosed habitat on ocean floor 50 feet below surface for teams of scientists to live (and research) for weeks at a time.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300" dirty="0" smtClean="0">
                <a:solidFill>
                  <a:srgbClr val="FFFF00"/>
                </a:solidFill>
              </a:rPr>
              <a:t>1970 - Tektite II!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8" name="Picture Placeholder 1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8" r="12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6437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6553200" cy="1113254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CONTRIBUTIONS TO OCEAN EXPLORATION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1905000"/>
            <a:ext cx="4231197" cy="40386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1980’s she and (former) husband who was an  engineer began to design and build submersibles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(Speaking of family … she has also raised 3 children!)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4" r="16094"/>
          <a:stretch>
            <a:fillRect/>
          </a:stretch>
        </p:blipFill>
        <p:spPr>
          <a:xfrm>
            <a:off x="6248400" y="7856"/>
            <a:ext cx="2895600" cy="2895600"/>
          </a:xfrm>
        </p:spPr>
      </p:pic>
      <p:pic>
        <p:nvPicPr>
          <p:cNvPr id="7" name="Picture Placeholder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4419600" y="1905000"/>
            <a:ext cx="3200400" cy="32004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</p:pic>
      <p:pic>
        <p:nvPicPr>
          <p:cNvPr id="8" name="Picture Placeholder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2" r="12692"/>
          <a:stretch>
            <a:fillRect/>
          </a:stretch>
        </p:blipFill>
        <p:spPr>
          <a:xfrm>
            <a:off x="6704288" y="4267200"/>
            <a:ext cx="2439712" cy="2439712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762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3352800" cy="884654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PUBLICATION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1447800"/>
            <a:ext cx="4231197" cy="4648200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9600" u="sng" dirty="0" smtClean="0"/>
              <a:t>More than 150 scientific and popular publications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9600" dirty="0" smtClean="0"/>
              <a:t> *</a:t>
            </a:r>
            <a:r>
              <a:rPr lang="en-US" sz="9600" u="sng" dirty="0" smtClean="0"/>
              <a:t>7 Books*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7200" dirty="0" smtClean="0"/>
              <a:t>“Exploring the Deep Frontier: The Adventure of Man in the Sea” 1980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7200" dirty="0" smtClean="0"/>
              <a:t>“Sea Change: A Message of the Oceans” 1995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7200" dirty="0" smtClean="0"/>
              <a:t>“Dive!” 1999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7200" dirty="0" smtClean="0"/>
              <a:t>“Hello Fish” 2001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7200" dirty="0" smtClean="0"/>
              <a:t>“Sea Critters” 2000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7200" dirty="0" smtClean="0"/>
              <a:t>“Ocean: An Illustrated Atlas” 2008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7200" dirty="0" smtClean="0"/>
              <a:t>“The World is Blue: How our Fate and the Oceans are One” 2009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25" y="0"/>
            <a:ext cx="1438275" cy="2095500"/>
          </a:xfrm>
          <a:prstGeom prst="rect">
            <a:avLst/>
          </a:prstGeom>
        </p:spPr>
      </p:pic>
      <p:pic>
        <p:nvPicPr>
          <p:cNvPr id="19" name="Picture Placeholder 1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" t="-7432" r="7500" b="-7432"/>
          <a:stretch/>
        </p:blipFill>
        <p:spPr>
          <a:xfrm>
            <a:off x="4343400" y="1524000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289498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233</TotalTime>
  <Words>393</Words>
  <Application>Microsoft Office PowerPoint</Application>
  <PresentationFormat>On-screen Show (4:3)</PresentationFormat>
  <Paragraphs>53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Summer</vt:lpstr>
      <vt:lpstr>SYLVIA ALICE EARLE, Ph.D.</vt:lpstr>
      <vt:lpstr>NICKNAMES</vt:lpstr>
      <vt:lpstr>EARLE’S EARLY LIFE</vt:lpstr>
      <vt:lpstr>EDUCATION</vt:lpstr>
      <vt:lpstr>EDUCATION</vt:lpstr>
      <vt:lpstr>SCUBA!</vt:lpstr>
      <vt:lpstr>CONTRIBUTIONS TO OCEAN EXPLORATION</vt:lpstr>
      <vt:lpstr>CONTRIBUTIONS TO OCEAN EXPLORATION</vt:lpstr>
      <vt:lpstr>PUBLICATION</vt:lpstr>
      <vt:lpstr>CAREER</vt:lpstr>
      <vt:lpstr>PowerPoint Presentation</vt:lpstr>
      <vt:lpstr>RECOGNITION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SYLVIA ALICE EARLE</dc:title>
  <dc:creator>Mary</dc:creator>
  <cp:lastModifiedBy>Mary</cp:lastModifiedBy>
  <cp:revision>24</cp:revision>
  <dcterms:created xsi:type="dcterms:W3CDTF">2013-02-06T00:01:21Z</dcterms:created>
  <dcterms:modified xsi:type="dcterms:W3CDTF">2013-02-06T23:04:53Z</dcterms:modified>
</cp:coreProperties>
</file>