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5" r:id="rId4"/>
    <p:sldId id="277" r:id="rId5"/>
    <p:sldId id="271" r:id="rId6"/>
    <p:sldId id="272" r:id="rId7"/>
    <p:sldId id="273" r:id="rId8"/>
    <p:sldId id="283" r:id="rId9"/>
    <p:sldId id="274" r:id="rId10"/>
    <p:sldId id="275" r:id="rId11"/>
    <p:sldId id="276" r:id="rId12"/>
    <p:sldId id="282" r:id="rId13"/>
    <p:sldId id="284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2E9B-1B76-4A9D-A8A2-516BE70582B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C4A2F-7C7B-451B-B36D-1DD45CE1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23C320-443E-41C2-B971-2CAFDD593E6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96528D-6904-4276-B20C-B799E6BEF32E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3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7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0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9625-AD0E-4996-AFE4-09930C5F4AF6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C1A1-1FF6-4F48-95C4-38CD3F5B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hyperlink" Target="http://www.google.com/url?sa=i&amp;rct=j&amp;q=&amp;esrc=s&amp;source=images&amp;cd=&amp;cad=rja&amp;uact=8&amp;ved=0CAcQjRw&amp;url=http://www.macmagic.ca/ubbthreads.php?ubb%3Dshowflat%26Number%3D45694&amp;ei=uTFqVOa7HI34igKR7YHACA&amp;psig=AFQjCNHsc_cxkcqTdhmgE-j7_XI5g8EHww&amp;ust=14163319695962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w&amp;url=http://www.theguardian.com/environment/blog/2009/feb/19/climate-change-arrhenius&amp;ei=KB1qVNKrOeX1iQLUpIG4Bw&amp;psig=AFQjCNHZG3pyoFpSqexiPnXfKgnyKo4jzQ&amp;ust=141632682046813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com/url?sa=i&amp;source=images&amp;cd=&amp;cad=rja&amp;docid=5rUQzm_xY8b7TM&amp;tbnid=NnRtu8HozIRXoM:&amp;ved=0CAgQjRw&amp;url=http://en.wikipedia.org/wiki/Keeling_Curve&amp;ei=fx_hUqyCEqKc2QWjjYDwAg&amp;psig=AFQjCNHZb5Xd1lgjyo091W4n9y-6tqRAIA&amp;ust=139057177536539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CAcQjRw&amp;url=http://en.wikipedia.org/wiki/Svante_Arrhenius&amp;ei=_BxqVKa0L8mbigKS5IDoCA&amp;psig=AFQjCNHr3i41pvE0C03UMKVxyU-Nfx5jFg&amp;ust=1416326745677890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hyperlink" Target="http://www.google.com/url?sa=i&amp;source=images&amp;cd=&amp;cad=rja&amp;docid=COKHyvSCsLjKEM&amp;tbnid=MK3IWFP1VhH8EM:&amp;ved=0CAgQjRw4Ug&amp;url=http://ucsdnews.ucsd.edu/thisweek/2007/12/17_index.asp&amp;ei=zh_hUqqiF-XZ2QWBtYDgDQ&amp;psig=AFQjCNFq2KNaOjBujL8sfnoslWoZwefS5g&amp;ust=1390571854608824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source=images&amp;cd=&amp;cad=rja&amp;uact=8&amp;ved=0CAcQjRw&amp;url=http://marianaplorenzo.com/2010/10/30/daisyworld-mundo-das-margaridas-de-james-lovelock/&amp;ei=xkNrVPDHLYKbigKe6ICAAg&amp;psig=AFQjCNEKymAzhMVil2CELAmP_ls9pcrAhw&amp;ust=141640223971240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idsgeo.com/images/earths-atmo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80500" cy="862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1.gstatic.com/images?q=tbn:ANd9GcTeg2PBFNQkjutjmMrNUkGDt3YoudCDvHTxDTe8mU6zcvUwxAl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667000" cy="27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905470"/>
            <a:ext cx="2500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Changes in Precipitation </a:t>
            </a:r>
          </a:p>
          <a:p>
            <a:r>
              <a:rPr lang="en-US" dirty="0" smtClean="0"/>
              <a:t>And Other Weather</a:t>
            </a:r>
          </a:p>
          <a:p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6343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3733800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345" y="1195955"/>
            <a:ext cx="537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 Disruptions                     Economic Disruptions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16" y="18288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8" y="475254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194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33424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48000"/>
            <a:ext cx="2295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762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312420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562600"/>
            <a:ext cx="377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(Reinforcing) Feedback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37714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85800"/>
            <a:ext cx="381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Feedback Loops Also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RUXFxUXFxgYGB0ZHBwcFxUXFxQUFxgYHCggGholHBQUITEhJSkrLi4uFx8zODMsNygtLisBCgoKDg0OGhAQGywkHyQsLCwsLC8sLDQsLCwsLCwsLCwsLCwsLCwsLCwsLCwsLCwsLCwsLCwsLCwsLCwsLCwsLP/AABEIAJsBRgMBIgACEQEDEQH/xAAbAAADAQEBAQEAAAAAAAAAAAABAgMEAAUGB//EADUQAAECAgYJAwMEAwEAAAAAAAEAAgMREiFBUYGRBBMxYXGhscHwUtHhFGLxBSJCkjJygqL/xAAaAQADAQEBAQAAAAAAAAAAAAABAgMABAUG/8QAKhEAAgICAgICAgEDBQAAAAAAAAECEQMSITFBUQQTImEFMuHwFHGBkaH/2gAMAwEAAhEDEQA/APBA3HH8pgQloC5uao1t0ua9nYbRAA3jzFUbxGSaGw3jI+6eV7gPOKVyCoImH7+SLBvJ4A9k5a315J5D1Hl7pdg6IFHjzRDBd1TUW3nl7Jwbgc0rkUUBW8OvuqjzyaAafJrqAtr5pbHUWGg24Zotc24eYLgz7Vwdubn7TSuQ6gxhFbuTB4NnmaUONgCYF+7zFK2MoDBw3cvdEO8/BS/uvyQrv6oWMoMpS3HL5XUxck5+b0KRsCFjJDl+480tI2DkfddSN4QnfJaza2dI+k5e5RDD9yQSuCaq4LbGcBqB38kpabjmFxdwSk8OaItHBpv/APXsV0t/UpS7/bAFAk78ymRJtocjjz7lK4jyfukpI0zvTCttgn/th+Vwbufn8rjG+45hIYn3O8wRsnr7Kg/aca+6YH7Co6z7nI0uOIWN0WDj6TyTCkbOnssusAtP9Uro2/kjRtkjZRN/NKR9w5rDTnbyKq1gNvKXZMoiPL6RaY9XL4SOcPUcA5KYQsPVLQPkx2RpC7zYCR92R7oEj7s01DyaahuP9ijSDvIyuc37s1y00eGLvcLkeAbyPPDYl7RgqBrrxyWccXYA9SnMJtoOLpJXZTaLKUrJt/t2B7J2tF7cPwslJjfRLEoM0ltnJoHVagOaR6LQNxxPQFUaRcOvUrFCeDYcSFqY6W7hJJLgpjd9FxEJ2TwA7SVBDedoOLiOQUW6QbaZx+VRk7B36hScjqjjfkqIJlsHP3XFgv8AMComG62aAh7znJJZ0rHx2VoDdiCeq4m9zsBJT1ItdzQJHrymUtm0SHBH3HFMOBUj/vJTpD1nILG1SNJPFKeJyWcOF88fYItib8poiWn5LURv5e6V0rxyUHu380p4z/6KwDQ0jySbWb+izhv285rqP2gcVgosdIF/RdrhecipF0rBzQER1gAw9ysFt+SwdOw5oYf+lMxHGyfJSMV3DzimUWznnkjHyaKvSOaE9w84rE+Od2akY9xAxVVjZyz+XBHozG7klMrZcvdYdbZTyCMq9rcZeyb6yf8Aqb6RrpCwjCS6lcRmswiStam1078KvdGgfZZYg+scz0KUkeo5HupgttBAz7KgLLJ5ewRNyxREbe7jKXdNrm+pyDooFhzK4aSbltgfWVEUWBxz7NRMU+kYz7qBjm2SGt4IbB0RbWG5v9fldrCP4NPnBZjF4dEhdw5+6Nm1RrMd/ph5JDGiXMCyl2/mpOIu5rWajWXvtLRn7rlipC4rk1goGsvcBi0nkSURGb9p/sVNrZbAG4pp3v78qlS0cf5ex3RNwx9k+sIsOEh1WebfV0GYCLKNhE8D1MkGwRg5OrNEF5nWwS3mvIS6r04ekixjRwE+a82HoVKstcd5Mui0DQWj+IxNXMhc2WVnsfEw6+bNX1xGwNy8mldpbztIll0KQQmWubwb8e66hCFe3j8lQbPThBegaydo6/Ko133AYEdAl+rYKgPOCJjuI/awDeRPqlstVIq0i1wPAe6Xbs+UmudKc8gB8LI7SCTWXHgWopHPlypcGrV/aeXcoBou6S6rPrB6HH/YntIItiNAnqhPh8okuW+DQIctqVkdu/AKMKO+s0Gi6r3KkdIcLcAAOywsuOjaX3Nd0RpG6WAPVYhGcd3EA9kREd8n4QA5Jcmt8biTuklpG4jiQs5iOsJO4fKNE3HH4TJexHk9Fi82nJvckJHRx+fwlMM3HOSBH2jOaJGTvlhdFJtyUnvvLuSJefSBxU9cPt84FUiQm0wGOPSeXdTdpRsbz9lY6U3dglOkz2DsmUiLxpkDpDjYeaFI+kYqrnm5I55H5VFNHPLDJdHNJuGA91QO+3n7FQMXyckusnbkjaMlNHoQgbsnHpNWc928YrzGRnC0ji7stDXz2v7pJJnVjnGqNEjv5oEYYKVC5LRN4yUyxYyv69l0x6pYqVDecvdEw1rNQSW+o5JS9t5y9kpZwSEb280bNQ7nMvPnFAvZYBn7pKAvGaBYLwmTBQXRG3DzBckk3dy9kU1gowtc70tHGXczVaA2uOVXQBYRGiGwDgJc1whOO3m78KhwG/XMsGfutEGO5xkHS4EDAAALzWwDuGITsgEEGZ5lB9DY2lJOXR6jW1/5udxDj3Vy0b25BZGQSZScW7iDLkOq0Na2VpN05Dm0LjmpeT6T42TE1UGAthja92aZj4e0DGR+Egc2wBuTudiJl6pncR2cpHWy4jmyQwaO6V2l2TJ83KNGW1uZd3KAe6yXP2RolKXpFHaR9ucz2QbpPgBUXStkeBHdLrRs/cP+h2Kbg53J/wCI2wHC85juV31JabhK2vosMMtBn51K1ayER/i6e6R7INpMELkq8mR2mEn1cKuslobpf2ywBSviQ8rXCfZThaQ07KOBkn3TXByvDKL5f/prEcm3t1TOJlXPAA9FmmTXSdwkHd1N1EG3jRcMyClT5GlGlZtbpQAqDc6+aH1LjsOUj0UGuBtODgeqY0d+Q9kHZNNAiRXHaTmR1UpE35jsVTWtGwdVxiONhlmihX+iDod5PPsCiyE0W+YyVHHyXsVMuJ/P5Tpk3H2OIePnEoOcBtaMT8KLiL+QPYIsFw6hNsJqOI42VDJdTu51dZohhO0DP4QNXpGSNg0fhhEKdy4wgNsuXupET3+cUrgDaUdgODfY7nNH8Sch0SmMPTLPquEPySIgi8Zy7pthHASlOzzmqNa688PAiS0fxmhrAP4DKZ5rbDKNDEv3lFpN3TskLzYOdHshrDbMYk9luBuUaWknDcUaUvPcLHra5g8dvsqsicTzSteikZWO5/kggXA7QlcfPAkpi08yhyNwcS25FLrGi5cjZuDH9QLCXHiQmOkn0nMd1jaXm5NVaJqjZx6ml0bcBxAJ6JDFN7cWpGtnspDkqtZe85lLYGkAPJ9OFSuydpdg4SwmmhknYBxl3TRWMl+4HAhK3fZ0YG4O4lGxT6nHdIHqE4itt5NPYyWVkWEDUHT4+BaDpx/iQBh5zXPKj2sOSTVloZbZMZjumLd8v+j3WB2kPO0tOI7Kc57Qk/2RSUm+2eg+h92Bq91A6UwbHHELO3RZ2GXLmUzobG7XDhtTJMhkmg02k1lhwkt8FgkKjg4SXlOjy2FuXYBaoMVzrM6v6rTXAmGdy5NpbMEfuyBWIwJXy3sA6FWOjE7QTikdBMtmZ7pYyZTLjTOhMh3dR0Ks9zbABvmSs5DRt5VqJii48SfdNaItNKmWY+W1/VUpfcscUA1zMxsO3zJZfqpbZlVVSPPyqWOX6PXDrAcgF1C88l5jdK8knGlcVnESOZM3OMrQgXm8c1k+oKVz57TPmlK7WbdbvHVKY+8rG2ALAFSlcOfgRo2xVxnagkBcd2SMn3g8BJajcehzw5oT8mpzeLCcQOqdpMplvMdk1MFx9DVm05AoCELsxJdrrKJyn5mgHfceElrYaiF0h8SQa+WwDkuoi9NQZ6lrZqihaZ215rjO85hMWs2h3ZNIXg9eiNsH4k3OO7qkDa9nmCuQ0fHkkKYv5TW59h/H0Qk4GqaFF1oq3j4WnWmzOfyouiOnOlLEy9kyQNl6AGG7KYXJDpMTceMlyYWxS6Hfz9kwjMGwE4yXkggJ80mwHE9LXC0N/sTy2JHaSBYFibDN5VmM3HH2QsXVeTTDjE7Kkr2H1Dmg13hqWlpaLuJ9kk2dfx66Ishuuz9yrMgk1mjnPolOlEVCWXQmaH1DzbUueWVI9fHhdGjVsG0HKXX2SHTGt/xCyuDjtJTDRhxS/Y31wGWFeeRoulTbOmZzlRrFUv8AKcpbapTmosJO/iVooAbGqjIbrRLkjv8Asn9JAxCNksEuseVZzhu84JpCVZlwWeReWJ9Fu0iLY7htB5rQXuOyrzep/UNGybuKb6uYkZTuAmg2mFfjxYA2W2UtyR5hztnurRiRBaTkk1ktjQnVLlkJt9LkoNXaXYgKTnQtjRM5qToZO057EWNlamU4rpkJY5y7RSHBLqzVyXBjLXT3iSzR9LlU0z3rLrDfkrQl7OLPCPCierRbvR/YPyvLpG9Cmm4fRBycez0zGZcjrRYZcF5weUXRTuWpmWZG/W8M0dZv5rzxHN0k1PcFqYyzI2mIfCOyUxSswKZvmxCmMporrz4F2vKSnePOiYPFvbutqxt0Prl1M3FJrWj8I/Ui4dO6Opt7HDt2aIwwUjpW9LSab+S1B2Lk4FIXk2lSpDfggXDjw9iia2UeTf26KT3kV9+6FLd52Sl26WCIrcvCH1p4rkoind5wXI8C3P0c0Dw+yamB571rMIZ9XmJThoG/h3SclS50kD8e6XXk2cykptH8RiZpvqt0kP8AkxxJulit0BgcwVim2qVpB5Vd+Cwtjnb5mnGkpJRTXI2PI4StGlsGw5zn0tVYTRt/dl3+Fj+qI2SB4T6oP0pxAme3RT+pHbH+S14aPScRuHm9QjRw2/Egd1g1m8Ze6bSHB7qVFjTID9jA0GQlOWyaKxLyTy/yzX9KNMLSZ/4zqurlPfvTE3uJ3JB+qxBD1RcdWJkNkKiTWd5WZulyOzFLPEjYP5LfiRsDnWVDDug4eqZPlymI09pC4Rgo7JHoXt5C59wkhQJ2TXa+vYMQuiaWSt9iFlBFBotVZXPkNhxPssutJ2oiLcTitcfItvpGobKyovhE7D7JW6TehrrnI/ZFeBJRcu2D6KVmXyl1ItEuJ9kz3mSmXkp1mvwc88CO1bbDNB7Bw83oPapVhUWVHLPHQziL8q1MPJvHFNtRDVRZSDicHHcmGWKAahq0yyohPGPRPFc4VbLdvaQqRgmQIIBnsJsyVA1MppnPJuPn+xAsN88Vwhb1YtSlqNoVTZMwt64Q1UMn58rjDQtDLKSo4IuCq2HLZNPWjZvsZmDfPCiWi2a00EKBsRsKyPwZxx6oh/A8VV0PBTc0WmWKNjrI7FMW9nZFAwrj5iuRKLKYjpRREZxtyTMg8MVUNArJAUKZ2Nk2NcfyqshAVk5JXRx/ET3pDE3peEK7NIhcBxQqG9ZQZqjWIWK2We5c1k0WM3KohkrEJ5UIGjiiSeCs2AVxhy2rHM530Thi/YnMIbzVhcFzoimwzn5sSuVF8OCUuRSw2KrWlMGiwLqW5ckmmz6P4+OUI0yZCFFVGS4kcVqLMkWriwqhIuXDFFREbI0VwhcVeiuo7k6ikRkxQxMAgJogYLNCbAKElZoHgVKAQozVmYN3JS1agxEQUys55YbMlFMGLTq231+bkjpI2l2xPokyLpDbJIx07pWVKkXcouiht0lSMr6OTNg1T4KlqLWJXGrzskbHurVLOJQ44Nbmy8+VEtSiNOzBMwqbypHbh+DfbKNgk2Znsn1NWxBlUpGpUOkKMs1noY/hwiuF/wBnCEbCidHNpSQ40l6cHRHOrlVYZqbzUX+hI80wFKJBC9OJortkllLCNoTrM30Sliiee/RpWTXLZO8Lk/2y9iPHH0fOu0mW9KXuNZ84INgS2+YK7Ie5dPLOCeTUUQ3FVh6OVRsFUoixGjnl8g5jJfj4VGzv5+yVstyYRJINpEXklLosCmEQrJTvXOiKbyJFIfFnPs0mIpPihZy8lKDJRllbPTwfAiuWXD0zXhSa0lUDElyPShjjEdsROIig6pc0z2JOSqkXdESUlMNJ+U+rR5A5phpo666SUQ1Sh5+FvyJponEeTalpSCoGjwJTC3IbJdsElN/0oLIiqIgUdXvRMK4pftXgZYpvtFfqmrvqBYo/TzTN0RK5t+Skccl4C6Kk1hVxBSOgoKXsMsL7I60pmuKpqwuDd4TcE3jkuRCFneK9o3iYnktlBIYNoVIcHPmhsmiLoBdUDLGXltW9GJoAbUqBsjsrVgZyBNXJV2fg8x4Wn+jOyGqBhsXSIeQQJWKzSpSvydmPhcMLCbUaM9iQRRs2Jg20KbR2QyeyT2kHzktej6e5uF1RUZ4qZKZKyuyZ9PoGlCIP3UZ32rH+paK9pnWReF4sDSHMNVXm9fSfpP6hGcf3tLmWSFWKGri7RCaR5c6v3CXFcvpdO0OZm1oA4dguTKX6In5o10vnbyTtJUmlaIRqXo2eBObZwq2pXRSUsRxmupyExKfAKbZ04PjKXMhmJ6az0kwKi2zvx/Gj2UpEp4cKfwJpYbq0zo7jaUjpdnXCCXRUwwNs+Jq5JmRGjY2ezbWsbjNqaB2Q39FK5pml8UBT1nyo2qzBUklkaVseMdnSC0J9bJIUSVF52V+n9lBEmnBN6mFw2FK8smNDEh3vr2+WoOeJ1EpCuSbMsscRqaWc1wFapJYaqEDVUMQaK1Rq10AUNKdgK2w2CpVEMTFVyXcxkOiqT4RC90MFYskshaCVlkdgPKoFTcV7L4YompeRpO1OsoNUS1hlUkpmutF0Qz22KU027BoitJdrVFprXNVFNo58mCEvBamDtwrVqdVQnisjhWjDKfZs5JYEujW8CwqbTPYqPsU4kUh0gapKihatixboctNtStC0RzvJBYojpbFq/T4pvSTnquCsE5dnp6F+mWOrnivodA0Uw2/tFRymL/LV4uivM9vla+k0ITDZk7QKiR0XK8kpPljzgok3uNhwXLRHhCQ21zmZme07SisQo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1619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081462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514600"/>
            <a:ext cx="84333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Harmful Algae Blooms                          Coral Bleaching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Ocean Acidification                                             Positive Feedback Through</a:t>
            </a:r>
          </a:p>
          <a:p>
            <a:r>
              <a:rPr lang="en-US" dirty="0" smtClean="0"/>
              <a:t>                                                                                CO</a:t>
            </a:r>
            <a:r>
              <a:rPr lang="en-US" baseline="-25000" dirty="0" smtClean="0"/>
              <a:t>2 </a:t>
            </a:r>
            <a:r>
              <a:rPr lang="en-US" dirty="0" smtClean="0"/>
              <a:t>Release from </a:t>
            </a:r>
            <a:r>
              <a:rPr lang="en-US" dirty="0" err="1" smtClean="0"/>
              <a:t>Coccolithophore</a:t>
            </a:r>
            <a:r>
              <a:rPr lang="en-US" dirty="0" smtClean="0"/>
              <a:t> Blooms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460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Impacts of Climate Change on Algae in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3.gstatic.com/images?q=tbn:ANd9GcTcNJCGJWP-D8g9TwHgqq6xWPuq5e1F_BvSprx_QMPkMefoCb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8" y="828515"/>
            <a:ext cx="5410200" cy="25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58604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3" y="3415691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65531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96000"/>
            <a:ext cx="786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Melting of Methane Hydrates    Failure of Gulf Stream     Rapid Sea Level Rise from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Melting of Ice Sheets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308" y="381000"/>
            <a:ext cx="431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Runaway Greenhouse Effects Are Possible….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0999"/>
            <a:ext cx="2133600" cy="327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394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2" y="2286420"/>
            <a:ext cx="2571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39" y="3810000"/>
            <a:ext cx="23050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020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25847"/>
            <a:ext cx="3719512" cy="22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685800"/>
            <a:ext cx="1577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Melting of Ice</a:t>
            </a:r>
          </a:p>
          <a:p>
            <a:r>
              <a:rPr lang="en-US" dirty="0" smtClean="0"/>
              <a:t>Caps Predicted</a:t>
            </a:r>
          </a:p>
          <a:p>
            <a:r>
              <a:rPr lang="en-US" dirty="0" smtClean="0"/>
              <a:t>In 1958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1.gstatic.com/images?q=tbn:ANd9GcQxeyIFSgBsAEG62EajxEiPUn3ThMMyK-8jdxY3L_VJ0l8GSKk54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54740"/>
            <a:ext cx="285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://t0.gstatic.com/images?q=tbn:ANd9GcRWDyPB8IOLieFoIfqoHT_cmO2wzSnuZrzN_tkIk6zJ-YYPTKRj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3394"/>
            <a:ext cx="3619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s://encrypted-tbn2.gstatic.com/images?q=tbn:ANd9GcSnYlMtm_G5M1jgdTMGiy8iw4nInWWWi7brr8aDJ-E6LXGoo6fLF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25" y="721355"/>
            <a:ext cx="1967525" cy="24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data:image/jpeg;base64,/9j/4AAQSkZJRgABAQAAAQABAAD/2wCEAAkGBxMTEhUTExQWFhQXGBgbGBgXGB8eGBgaHhgdHRwfGB0cHSggGholHh0cITEhJSkrLi4uGh8zODMsNygtLiwBCgoKBQUFDgUFDisZExkrKysrKysrKysrKysrKysrKysrKysrKysrKysrKysrKysrKysrKysrKysrKysrKysrK//AABEIAK4BIgMBIgACEQEDEQH/xAAbAAABBQEBAAAAAAAAAAAAAAADAQIEBQYAB//EAEIQAAICAAUBBQYDBgQEBgMAAAECAxEABBIhMUEFEyJRYQYycYGRoRSx0SNCUmLB8AcVgqIzkuHxFiRDU3KyRNLi/8QAFAEBAAAAAAAAAAAAAAAAAAAAAP/EABQRAQAAAAAAAAAAAAAAAAAAAAD/2gAMAwEAAhEDEQA/APaY3bURey1e3Ph/XBO+Wrvbb78YTRpLMLJPT4YasHhA43v73WAWScaSQeAfth5kG++9H7YF+FFEWd7+5vDjBvdnqPrX6YBYpLJHSlP1vCRTWzCiKwsUOk89APphyLRJ8/0wHSNXlyOccsoJq99/tzhJksc1uD9DeGJBuDfVj9cAZ2AFnYYHJpsEnjfn0r+uG5zdGA5I2HXDXy13vzz9B+mALJOovfjp/fxwofc8dPj88MaC9W/vV8qA/THGDe732P0wD+9XzHT78YRJPOhuR96ww5f18unkb/rhHy+x8XmeP5rwBg4urF+WGSy0VHQ3+V46NQpO43N4HmnUEEuq6dzZ/itRfkLvAH1D0wqkdMQ4IwVVg4ZQNiBsQFr54H2Dnop4EnhbVHILU/at+DYIrpgLCxxhjEUarGeyPbbS9oZrJmMIIY4XD6rMgYk7ChpAquTi7OW9ehA+ZvfASNvTCIVIBFYC+Wsk3y17bH3dOx88eax5ybKZ6fKTSyPBmg6ZZnYnu5QBcYN3urKRvzWA9MYguACLF7frhe9TWUtdYAYrtdWQDXlYIv0xhv8AB/LquUdRReHM5iKRj77aX8OpuSQCOcQPbLPPlu0Y+0Rr7iN1y2Y/gEbBWD3fKyNvscBvu0u04oTGjDU8rVGi0WYgWSLIACjckkD5kYZ2b2vHNLLEEdJIgmsOACNeqqonUPCdxt681lPanKtH2hkM3YOW0zRSOT4YzINSMfJSwC3xxiV2bmp27VkUSBsqIgQ8ca0ZL/4Ukm5OlTqABHvYC37W9pY4M5lcq+34kSaWvh10aVP/AMravVcO9oYZnRUgfuT3qd5IApIiALNWsEdAOOuMv7e9myZ1MyIlnE0DRHL1FQaWMFgyOw41MVJBra9xiT2tB2jnezniWEZbMyBFcySCgNNSFDHq53AsA+L0wAvYCebOy5vMvLI2TLmLLIx95V2eW1o+IjYjjfBP8M4tSZ1Ji0jx5uaImR2clKBUeIn91q9cTuw/Z2eGXLEd3Fl8vA0QiVmdnJC+JmKqB7vkeTvvh/YfstLl8xmZjOrLmZO8aMRldLUACraz5b7b+mAxGagk7KjYoDL2ZNIQycnKTrNQZb/9JmUWOn56L26Qp2j2TOhUEvNFbC18cXhsAi9xfONDlvZpFSWJmeWObvdaytqU6ySaFAAG9wMF7Q9nIJ+776JZBGRoViSFpasA7avXnAQPZLMhJJMpJoOajjjkzEicOzFkUkdDoRTvwGUY0zKDiuynY0UTExRRpqNsVUAkaaFkCzv54kpA1AX/AA/KufrgDiNfIdT9ecJ3C+Q6fbjARAb+RGx33a8HhUgAHADaFf4MdjmjN8DHYAaSuQCN+b/5q/K8OVmJA43bpyARV+WHxuqigdrH1PGM77Ze1LZMQaIlkE8qwhi9aGY0Cw0m1+GAuxIwU834juP5sPaVtXpqA46ab/PGdT2olaTNZUxpHmoIhKu5eF1IJG9IwO1EVt5nGW7S9tc1/lEOfWeNJHZNcaxilVpNBrUSbHN/bAemCRtj51fpzf8ATBkJ0781jEf4hzyQZFJYszKGjkhDvqAZ0aVVfVpUC/FyAKxF/wAZ8uv+UOylj3LQkHUxYguqmzdtatveA27TMQP9BPob3GEn7TgQlDKisukEEgUW90HoCeg64TI6ERY4VRIxGDGqigBvQAHT4YxXsWhm7GzEWa/4rNnFzGrkOXcnV8AQR6VgNTnO1RFoGl3cRliEQsVG27AcCwR5mjQNHAcx7URLl48ynjWcxCFQNLSNIPCBfXrvwAfLGC7Dy00+U7PY52XJ55ss+l9mSaJHGgShveYKysL/AIm5xMnyGcmyUTP3bz5DPB1MIpczGnvlF2AfxsK28SEdcBsf/EujNR5SeMRSTKWiIbUjhffUGgQ67Gqog7HFI3tJm2zWeg1QxrBl0miYxk6gwJ/aW/Aqtqw/2hyv43PdnvCToy0jSySEEBQQoVNx77H93yButrbN2dLH2wcyMu0mXOVWFm1R7N3hNgMwOkAkHb5HAVvbntVmnyGQzys2XEk0AnjGmjG5okFlJAOxB8jiTm80T23ChklMMmVlYRl37sSo4IYLek+EfDF7/iF2FJnsm2XhdEcvGQ7E0uhg3ABs7VXrgPbHs5mJ81lM330UUmXWQaQhdX7wANdsu222ArjUfbyeAVNk7G2wZZBZXyOltz/LgvsRn3fOdqLP7wnBF/8As6AI6v8AcoE/Et64us32Cs2ahzRkkWTLq6KU0geKtVgqbBrz2xNzWTidxJpp/wDhl1Yq2nc0SpFi+h8zgIIaLLZFkjIWNNcUeogAEuUVQfIEhR6DGW9lc5H2fnMx2dIyrASJ8qQSVTWTqiJApSG3A9TjftkoSqqURlX3QQDXwv8APBiyrQ2F/wBMBioMvInbMcqoxilyQjd6OhXWRmUE8WRf288XvZGcnlglfMRGI637tTV92K0E0Tudz54uVdSNiCPTClh1rAA722A22av9t4zc/YrSymSdo2USxzxKqENG60gtix1WBvsMauh6Y6hxtgM52F7Lrk2ldZ5X7+ZpHRtATvHq2UKgI2A2vBst7MZZonikVpUeRmZZZXcM2o7kMxHO9cceQxeFhYHXn6YUEemArsjlooVEEUSJGCQEUUvnxXUb4kwuq+FVAAFgLVckbDEnbDGKjahdE4BO+8OqsDlchgfLV152GDRMCoPmOMdS8UOPzwAVn3450/cYFmJCfTwg88HViXpHkMcYx5DAIJPEVrivp5/XbDZHOoDoQf6Yei9TV/0wjUWojervABhnpVB5pfv/ANsG73w6iPlhRGvkMO0jjpgIwbc//MDn+X+9sL+J524DHnyNYL3S+Q5v544xL5Dr9+cAPvX/AIB/zf8ATHYVJhQ2PGFwDPw4utW50n/lxif8WMrqyiLGskky5iKRVjRmehJbEBASKBJvGwUsAvNgP064J3jW1fy9K6b74CvyWUgEck0UclyWX1K/fPtpoiXxbdAaHljzns72MzJ7GkyJyoWdmIV2aIALrLKWKsW2FAir3x6zJI23Swd/XoMMMjdP4wOOmnAZntb2fzOc7POWl7uGRl0MdRkUbqdQ8K2bHG1eeJnbPsw+byTZWaYL3mgO0acqte6GJomhvvi8MjUeLGravTY4aJzf+pRx0IvAUmT9kNM2WmkzM0rZZCsanQq7oVJYIo1Gj18sWWb7AgkMhZf+KB3gBIV6FeNQQH2AG4NgVxiTFmGNcbrflvqrHd6bJO3hG1dbOAQ9nIRTKrDfYqCKPSvL09BhRkQF0qQq70AAAAa2A9Kx34g//fp5cYcJ2Iuvl5+G9vntgHGDnfkg/Sv0w1spYq+hA+Zs4fHL59ar6YNgI7Zfnfk38NgP6YdLBZ55AB+RvbAc7J1H7lE/38Lw+TMVxVeH7msAWKOr9SThgg9eG1fW/wBcMlnNGvJvlX64QyUxO3CfdiMBkcpnJHzU8EgkbLSqwikjDju2ipXUsm6aidSm96aumK6PsHNy5XMCQNI0mVVYXkGmUuNQCyq1BWUkeMe8KJ3G/oH4k1df3qrBDNtYpj10nAUHs12PJE0zsojWRomWMGwCsYDttspZug8r64uJICFPXwMPjZvEde24O8kiDqZF8TIts6qQKLKLO/GF7F7VSeGOWE642UENRF7kHZgCKIOxGAl/h7N3z06e7WHLBRJ26V8ABf5Yj9p9qLAjyPsiabJ9fyHr8cR8n2i2oh0pO7aTvVbUh0tRHGxAN+owE+KAgg2NgR9TeGjLGqscKPocZfJ9t5nMZBc7AFLusjxxEcqLoXd6yBflZr1wKXtGX/OoIjJJ3EuVZxHdKJFZd9tz4TVE1gNgYqN3td/DasR8/nIoh3skscaURqdgq38Saxh+25TH2zXdNOs2Tk0w2CGljazpVyFBIIHTE+PIZf8AyyXLhAYTGZDEf/T7w95oHVVBO3UCvLAXmY7UijljhZ/2kgXQqqzEgAjUNKkBRYsnYDnBP8yCytEqtK8aIZAleAG6ssRbEWdI3oeovF9hNmMhnsvkJg0mXLSfg52NnRoa4ZPUUCPQfSb7OStlu0s+MwQq5ju54XLUrAJpdQTtqWl28iDgJPtP7Wdxkv8AMIoe9h1C1dijLb92bXQx5qwaIxZ5fMZn8UYnWJomjkPeRlrSS10pIDwChJB/lOKT2zZZuyc3HHEf2hfulRSxkYsXDKACfEwJ+d9cJ2XmJk7h8rl8wXnMbZoS6gq6IWX3pepbQPDYAXAbfuD04oced3eHTRknbbavuMQslmZXhBmjEUpiUugYNocg2Aw2NVyMSzmKB249f5bwHNCbB6XfPrhO4Pntvt8q5wWNySw6CvywISU7eVqPqMB3cG79bv001+eOSEgD5XvzsRhfxWxNcV68i+mOmkoqelMT8KvACjhYAChsB1x2JQY+Q+v/AEx2Aa04HruBt68Y7vxve1Gvnhoyw8z+7/twpg9TyD9K/TAPEoPXCGYWB5mvteGPlrJs839DX6Yc0N1vwb+1YB4ceeGwSalv4/Y1gL5chfBRYDw3sDV0GIBNfLGc9gfaKXNwSyyxxxLFLLGQrFjaHxEkqNt/LAaZ8x5dGCn54KJB5jGEXtnMy9nt2nC40DXMmXKCmjRj4Wfdu8KrYIoAmqOIXtj2oZOz8pnstNIkbzQawp06opJKZWrcEE1YI4wHpJOIWZ7Yy8ZAeaNd63dRR9bO3limn7HiXPwuAxLQSAFpHYKyGMAhWYjVpY71ZxkO0csYe2s4sUKyHMZDvdFhQxDshuxveA9G7Q7aggi7+WQJF/Gb0+nA49cCf2gi72KJQ7mYFkZFJjKgAk6/dFAg83vjKeyOVyzdiJEk34iMZaS9YolSzFgVvYBgyAXwtYruyOz5+zu0Mrld5Oz5ZJGyz8tATC9xMeqnbTfl8cBt/aL2jiycIzEv/DLRqT1Gtwtm/wB0XZ+GLZ2FbEXW18cYx3trk4sz3eQeSO2jlLBgTQCAKaB96zqF/wAJ8sA/wx7TmlyyQ5mOZJ4dSF3icRyqo0q6OVANivU0TgLb2B7elzuXaaZUVhLJGUQGhoYjckm7+WNHI4AJPTGD9k+zc7lIe0Y1hJdsxNJliWUKwfgnc6QDvuOMa3s7JyCCNZWuURKrnm3oaj0ve8BQ/wCJPackGWiKClkzWXjlYfuxM/iN+RoL/rxH9tZWy2Y7PnywrVmBBKi7K8Tg3qA2OjTqB6b+ZxsO0MjHPG0UqB43BDKeCDiry3YakRszM7RK6x699Go0T0ttO1mzRPmbDL9tLKnbR/DtGsmZ7PdEL3QkjewTW+wN/LG47OhCRDwhSRqYDjW27em7WcQc77PQSTLNIgadSTG9taDYELvQsc+eLOSCzYNbV6cVuMBH7YjD5eUGNZLjf9m24fwnwnzB4+eMZ2P7HQwZiF8p38COHGZy7MzQ920bbb7Bg5WipO19MbpICPI8fIgVthEy5GnfgV6HY9MBmfZbsqfJ5X8Gq96ilxBNqAAjY2O8B8QZbI8IINA7XQkdrezkr5zJ5mKRF/CpKhDgkyB1UbkVVabvfnF8kBGnf3RW3H0weImhfPXAZ7tb2aOYzeXznfNE+W7wIFUEMHFNqu7FceWD5b2ZjUZnVJLJ+KIMhZgKGkLpTQq6Vof9cWRy5rmtydvU9dt8SsBXZbIQqsUYXUqHUhclypHUMxJvc9cS3hVtmQEDiwCPlgIyx0gbbKw+ow8wHffmtwfIV5YA4jHkMNEIBBHQED5450OkDnj0/LBMAEMGZhW4As+YOHmJfIf3tgPdNqc9G01R32+WDQqQoB5wDWYLZryBrDjEt3W/OAPAfHsPEQfpX6Y7uW38vFwfM7HAGEKjgDDig8uMOxB/DvXH7tc9dV4CX3Q/snHYC0L2abHYBI3alHpyfOxthrzt/wDfp5cYkd8tXe2FWUHrgA981n/Rt8ecIZmq9v3flZo4Laglr5q/l/3w4TLdXvgKH2q7RzcUQOUjSWTvEDhgaEdjWwANkgG9r+BqsUv+H/ZcsEWcMikRz5nMSxqwpu7YgAkdNW5o71zjcd6PPClh54DEdldkZnKZObIRoJEHeJBISAoSTde9BOq01EGgdQA4uhY/+DYW7MHZrFu7VAgddm1KdQceuoaqxoxLbUPQn4G8dDNY3q9/sawFP2fk5ldGnlWVkUouiPQKIBLsC7Wx0gcgDfbfDR7MwvmY86zSd8sYRaelC8kEDkE83eL3WPMY5JAbroaOAoMt7NZSBZoooUWKVG1oAdLXdjnZdz4RtufPE/KRoiLGiKFXTpAGy+Enby3/ADxNlmAUkUaF4drHmMB0YsAkCyN8M70lq25+1YIXHmMR1VdfT+K+t3XOA5cwaBNbgn4UOMccyduBejn+bnBlkHWhuevlhzEdawEYZo+Q4bj0asZX2o9vI8jOsRy+YmaSRV/ZxnSLUUFYinf+UHGzJA8sJ4T5ef8A1wEGDPM9MYmjJQsBIV1DjYhWNYkwTFiRttX3F4I8igFiVAHJJFD54hDtnK+MiaI6F1PpYEqg6kDfT64A7zFWokEbbcVZrDlnJNUOWH0xVZj2oyyxSzE6hDGJHVVtxGbIcA1anSTY8jiL2r7UCN+7TLyNIYhKm8YD6jWlbazJZAqq35wGhy8pbfbyPx64WeUrVC7sfOtvrjJn20AzSZbSil2QaZHKSFXQNrQFdLqCdNBrsHbFtns1NHm4FLqYJi6BNHiVljLg69W96W2rrgLFs3S6qHF89Nv1wQTHVpodD8V8/rhxCnaht/XHIm5JIPl6DAJmjSH4edffDDmKaq2sD6i8GYAijuMNeNdzQvn6YCJDIb1H+Fjz5Ng/4neq6iv+W8OhVSAwA3H2O9YcIV8vL7YAf4nfj+H/AHYX8RsDWx4+tYdIijcjyP04woRSDt8fjeABNPa7WCCv3asSX4OBTqoUkiwBf03w9ZLNUeL9MACPM0gsWQqk79D1xJRr3+nwwww9BQB2Pwrph5NDjjoMA7HY7HYCJFl7QXYNEfDe8FaEWW86u/TAO/ev9N8ddVflhzzHxD0bp5HAOGUFbV16bb+mF/Db3e1k/UVgZnIPIq1FV5jfDDmCqnez4zuPI4Awy/G4tf0rf5HD2h92ttPH0rAe+3NV76jjoQOcdHmWNbD9fFX5YA0MWk1fQADrtgf4Tbc9G6ebXhIpLcE86W28vEMOmenA6aW29dsBzZe+CBfkOtg39sOOWBuyau9iR+RxHgzFKo291Pvf6YJBOWZSTsUBr1vfAd+EO9tyCOPW8L+Hs3e93t04H9MPzbkBaNeJb+F4jxzaS1UQWfbrst4AeZkVXWIkl3VgoCk+EMLLVsALAs+eK6b2hiaYxIsjN3vcPpUUjeFiSL1aPGgLAEDUMF7UzQSfKyuVVS0kZYnami1i/LeOvpivyHYvd57NZrwHvNTRlb1L+zijdW2ogmNW55GAFJ7Tt+HXMd0qqc0+XYO+6EymHUdKm/GOPIjEKbt/Od1HNphWF2y6K4BYussumNlBIrwstg9bGJx9mm7qaFp/DJmI8ypjjCsjd+JKGpmBGtQbrz88WfaXZMU8CwSau7Q6iEbRqMbAr7lV4gG2rcYDL+0edz6nMRmQ96Ozu+URaAiSqWElFhqZSQlDpeNt2eO8iikUghowRfUMi8kcnAcx2bCzd48QZxH3ep/EShItSSTYJ5B5IxIijSPSsaKiprAVQAoFA7AbAYDA9mZd/wAY5apU7/MxMjI4nCMWbVYtcxEKABoFQdN3sTew3ZmYihjSSGVv/LyIWkUKYlCoqxrZBIcoG45uyMb9MwSdht//ADf0wi5k0PDuRqFHpt+uAwPZPsrnREUdI6lyH4eQSSWVkVWUaSob9mdV10o7b4s29k8w7ZV5Hg15fL91elmt7QiRd1Iopx/MQcbKR6BPlgS5i+BvbfbAZrJ+xYVdMkrSrpy+pWAppIVVQ4JBZWOkXR/XE3Nez7GPLosjOYZjJqlNsQRIKsDoJKHooxayZwKGLkAA1z6A4GvaUUnhjlRmGkkKwJA1DywBJMuxDDbcL9RhpyzX0Hibe9wCKH3xzy1R8mfqfI/b8sH7/eq8rrjf+mAD+HYg9OOPQV1HXCRoSTXRmv12qvrg8shDKOhBv7frgEGYpQCN6X52a3wHR5dhXFAJweau/wC/TDxljfwWgb3B3r88HiexdV6Ya029V1A+14BI4yAfOuL61XywSNAAABWI8U1AXvvzf81DCtnAATXHx/T74AmaQlGA5IIwzujp22NgkfPcYI8oAHqQB88CEupgBsKJ+YYDAMkgYg9bDdeLNjCvATqNbmq39Bf5YPLMF5/vcD+uG5o+HbzX8xgBvDJZp9sdgb9pAEjSdjWFwB4JwRZq/wDrWHNOo5P9jY4CMnxvwNtv5rxz5OwfFROq9v4iD/TASDIB1wqsDuMRnygJ532P0I5GHRoVYAe7RJ22snp98A8S+Iqa4H3vDtY8xthkkFkm+dN/I3hn4bjcXe3rve+AMJF8xvjlkU8Ef3tgBypsGwKINV8f1xwyu/IrxdP4jeAPrHpvhHeiBt16/lgS5Ued8c78GxgksdkG9hf3FYBySBlsbgjDYnBAOwJAOOhjIWruhWBRZSqs3sv+3ywBUkQgHaifvhXZQRdWeMV8vZbkj9s6gcBdI6+qknCzdioxUs0jVezSPW48gwH2wEoZhAtuVWrG5AGxrriLJ25lQa76InyVgx+QWziP/kOXDAd3DrIkq1BY2QSd9zVj64JnczDDaFglRlyAD4UUjU9AcCxZ+GA5+143FIsrWekLjjf95QMdJ2lJpJGVex0keNQf+VmI+mO7Sz6wd29FxJKqLorcybLyRt6i9sQ4+1w+UmnVKEayjxmge5Zg24B8J0mjvYwE5WzTcJl022JdnI+QVfzwGSHM0dU8YKi6ihrb/W77/LELNdrzp2eMzpRJ5e5KJuyq8zoqq3uk0Xonbzxdd3q7wBlYgBW8w1XvXFgg/PAA/wAoJ97M5hh5akUf7EU/fCSdiQAeIO9kDxyu3O3VsUvaU0idod0ZWCT5WdkjFeGSMxi0FWXIc7G/d+OM9HLmZsudbFmNaTCHdA0sFAOLLQyo6Wd2AMg41bBvIOysoHoQwiQC/dTXV1fnWJ6BbKBQAKPAr+9sYPLZPNxZku0JlcPOxIC7wvAh8Ehod53qhNJI2F11O0gQsqtp02qHSTuu9kGtr+GAlBFPQcn69cKIwOg2wzLx6b43JO3qbwObLksTQ92hv138vjgJDIDyOMNEK+Q8vliM0RAI2vVqXf4bf354IICGBHA6dOvzvASFFcYjLHbkgnnzNbdK4w7MRMTt5UPQ3z/flh2XjrVtyxOA5oU8h/Zv88JEqsoNc/bCyR26tXAI+tfpiNHl3AA42W9+aNn7YCayAiq2wixAEEDgV8sJl0IUA/f44FNGxLUeQa+NdDgDSRA8jCugIo4jCJr4/eB56aaP3wbLKQoB5wEaSOKzaG73/u8dgj5ckk+uOwCLM9A7bkjiqq/z2wnfEE2f4dq8+cGkm4qjuAfnjpZgBYo7j7nARmzJrVtehjx1BH91hz5phqqiQR9NN/PEouPMYTvFurF4B4OIIYnTZF62+XvYl98LAvci/lhJZAFJFGrOAjx5tiV2FeG/n5fDEqZ6F/D7msKm4BrpgcMwZbNDm9/IkYCMMxpDEV7z/YYfPKSHG1BfnuMShR4rEd561eEbED1N1+uAJlpLB9DVdR8cLmJCtVVkgb+uHgjfj1w1m3HB38+NsAJMwS2na9/qK/XCDMnTqr5Dmxz8cKkmqqGkkE35Uaw2XNxJQd0HJ8RA/P44DJCSabtDK5tY5e6H4iEgxupRGC07BwNmdL2s0y+WJk3Z7zZyZ5k1QGJYUtqDftHaQMAb0kCMUeaOLv8AzqItSkvt+4rN9NIN4Q58n3cvK2/8Krv/AK2GAgduZFp5MufB3UMjOyGzqIidAPIAayb8wNsAPYzNkjkpJ2KsBGZFADd2y1QBsXp2J62TtwLUzZg3UEa+ryf/AKqfzx3cZg8vAvwjZj6blx+WAfmuyEljjjkLMI2RhR0kshBUnTXBANcYHksssYGgbtI7G2JJJBskkkngfQYa+RlLANmZd7PgEajavNCfvgeZ7EiG7mWSzw0z1ZNcBgPtgJjTRkq7KtivE1Wti9iemGv21ll/9ZCfJTqP0WzjouxMstEQRAjg6ASPmReJqxgCgAPgMBVt26pBKxytQvaJx8rZQPvhR2rKf/xnG62WdBVmuAxP2xNMIRSdyANxfP1wYqOSMAA5vnbox5/hNYeuYs1W91/tvHTrGqs76VUAlmNAAcmz0GGGaIOqWNbgso/iC0CR8NQ+uAflN0Unc0OecHxHQqH0hSNKg6q8NEnYHzFXXqMOzOZVI2kY+BVLE+gFk/TAEkWxV18MQQTpLWfeI5/n/TbFRD7WJ37rIRHB+GimUupDAsJXcOboaURTXO55xeZJo5Iwyg6WJ59Dz9Rd9cA/vrI5/f8At+eCQyhhYxiO1u2AmfhcH9h3WcjADArLKqo7UA1kjQ6cchvMXa+zuanZokWOOOBMvCz+8xLurWkbNyqaV3PIYcYDQSy0290FJ9Nq++Biema794AD/TeKf2yyeakjX8IxWTTKDuBeqFwt35SaDY3sDpeKvIwz5maYpJpSKYL/AMQk+HLxhkNcEyFrb+X1wGuGcW1HGri+u1/lf0xIOMtl/ZIq8cnenUjI1VYBDSswFnZakCjyEY+GNN3gusAAZ9POsdhGiS/+GfoP1x2AVcpVbjbT05A4645cod9+dPT+E4amYagdjqv5UDz8cK+ZYXt08/h9MArZS73967+ZvbDjlzvuN2B4+G32wM5og71yPoTV4UZhudq1afhudzgOTK7Vq/dKn4HHPledxZBB+YAv7YYZiG1bXpF+XvVgn4k77eY58jWAkRigB6Yi9wF942PEKA/iN74kQPqUHzwCSTS5Poo+rHnAGyyUoB564SKIhmJrc/MbVgE01qQQBRXr5v0+mJbtQJJArz4wEb8IaIv91gP9RvfDkgbVe3vX/trELJ9qhg6jdoqD2CNyqtQvnwsN8T87Nojd/wCFWbfjYXgI03Z2tQr6SAOvnqv/AKYfBkQrAqqjngeZB2+n3xT9je0HeRQSyhY5JoY27uySNe6gkgb8jjnbAOz/AGtDySOwIy/gVPDTaiX3O/ulQp42s4DRsp70fD6fPyPl6DD5B412vnfyxnpvbJKBSNmH7EMTsFaUxgLx4mAlBNXVG62xBPtfKwV44AT3KMV1GyXZl8O3uoQCxIFAkciiGwnjJqq+fwIxEzBCaQxALlFXncg30G3xxDzeazH4S0A78gDw7b2L0hhzpsi+oG2IPsyZJZzJI+ru42RaewC0znSwB094iLGreuAts9m+6eMVrkfWERSNTfvE2aAVRySeoHJAwOLtZJYY3eoWfxiOVgHAUkmwCd6Una8R/aHJ6Zo84rxq8cckQEppKkZDdj94FBt1F7jEOHsNXkE34hpAdJ1eE6i0PdEg7gChqAA5ZvPAFzHtJG02gPGYdB/agkhXLBVBI2F77nyHngs/tBCp1WffANDfYIDz596h9dQ67YVewoKQabCJFHpJtWUWFLbbkBm+N+gqfJ2dl1U2kewN6t/eK8k+ZVf+UeWAzuQ9otcoiRHYu8gYyOo7tTJIi6NI8Y1IRXIG9nBfbl2bL5iCM3KYJHoE7UlINlNsXql2sXi39nJlnhjzHdIhcalqid9iQ1D3gAb63icJSdJ/mYV5gXz9MBk1OdkEzJ3inuQIUKKEcFFpnLixKGLjTdbb8g4k5HsnNHO9/KF0aZF3fgNJdKo29xYhfmHvpdn7R9qCLKTybjRExsGqOgkbj1rGV7NzsuW7xlLSiKDJq7a3kjLFn75mY/8ArAeI1exS+cBc9p+y7zZh5DJUbGE6dybiYt1NU119ehwneZfK5X8BPK7aYGDFY21dzWkt4AQAoIs9MXXY+ed4YmkWpGRC4XgMy6q+GKH2gyLTZzLS90WhWGaOf9pptZjHpGxBYAobHrgJMvszlZVEh/aKyKRI0hphoC2SCAQVAPle+JvZ+cQ5h8uniWNQxbXZXUBQYE6mDCyDvwcVM3s9+1mkGmPxxdzVkBYlQsjLsAjd2OMG7K7CbLghJmBcRr4UXYq7yHTqsaCHMddABvtgL9ciiLpjRUo7aVArz2xjMt27m/xOhlc2ZljBC/h5XS6VJktkakcFZBd9dsbV8zs1DcAkfWsQYezoI5NSxU2ssaY1rkvU2m61GzvV0TgM9L7TSJlVzJUFS40qpYt3a7ysQd9aKHsVXhrD4c1mJM20SSf+XJJEuXVdg0YdVlsGr/dkXY2QaNE6lWT+ADdgNhySdVeV7n54lRsCARwcB57Nk88+WgZTmWYvIJlZir7LSstshAbQtcgGQmsbvIq1EuKY0Tve+kX97wkua8JI8iR60axIjBA3N/HAOx2GFj5ffHYDjIvmKwjzKLsjYYA2T2q+lcelDDvw3vWfeAHHFCsAkuZChqXVS2AKtudhZAvbzxW9idvjNqWhiPd6AdTkD9pvcTqLKupFNfFjnFjNlmN0RZA5G1g39MU3ZXs/NDN3wmUGRf8AzCKh0Sy/+6oL3G1UOoIAB4FB3YHbj5ouCkcRjXRJGx1SRz7kqeAYwulgw94NtVYjezXa802YlgzDossK06Io0S2x0yxkknRpoFTZDWD0tkfs/HDmIZWzEhmYvFqAUd8SGkqbQlbUxBNVZrneZl/Y/Lq8b+JnisozSuSpY2/73DHevTAG9kO0TJlIjNIDKTIhJoF2R2U0BQ/dugMG7dc6oBYERk/bH+UIxUN/KX0g/Trim7ayi5KFpIctEwRZX3Yr+0YjTpNEl3ZqJ8r36Gwj7YGXMgzRQSftZB3ak/slUtqbckWFbnkjAU5mz0S/sYtaNJNIF0WVjOYjWNVtgB4DJJp8gAKxf+0ED5jL6EG7MhYFtPhWRSwseYBGImZ9q4f2lK9wq8hBoaghpgPFzv8A2Qahze0Z1SxJHbQJMXLbLQ10V6vulGvP0wD29nZyzsJUVZJNThSd6lJAG21xhAf/AIkdbF92nkVkyzwaygaMx6huygjTtqveupxmsxn84GiUw7nTqEaMRocPR1HZWVljDH1J4wLKZHtDRl4/FoEcAdnKiS6k73V6lu6PXYH4ELnOezoCo0Y1yosKLqbQumMvR8K81I21b0OKvEjK9hZWGLSVTSqoGL8Hu00gkHYHSKPmOcU/Z/s9mx+GaWZmqpJlaQmpqjHhIG6BVYACt2JN2Ri37Z7FaeIIH0lZI5AeRaMGAb+JCQLHUdcAOHMQDMJBl44T4FeQigVjoiIrSkNZWgCRsNuMSPaTtL8Nl5J1j7xlACoCAWZmAVbPALEYrPZrsFou8YrpLLDGAzAtphZzqOmxbM7t8GANVWLfP9lrMjRyAMjMpKk+TahRFEEGiPIjAUH/AIqEWYzSSamCm4VAFeFIFKgjcs0sxHX3G8saTsxg8aSFAjEWVBBonncbHfriInYEQH/CivTKoOkbd4wLVtsDQv4DE5csRxQFigOK015YDO+0n4hMy8qLrUZUrAmguGnLksGAIAtQihmIAtt+cQU7DzoWNYpO6EOUXu1UKsTT6XVUZSWcKgo7nnRv4TjaxWPD0AG9/nhs0RJu9qr53zgMi3szmHEZ192A1mN3ZtKjMRyqrEEhzSEc7a2ANHabF7JsJGk78+Ig1p2DCeWQEb8VJpA6aFPSsaBoD4qNXx6Eij/fxw14Dt/q5PmKwEbsnsjuEhRZHKQxCIJ4QrAaaYgC9QC1sQNztiaQtjbkn69f64fCCFAPNC8AEBobDYsfrf64Ar5ZDQKggVQIsbcfTEftDsqKZVVwdKmwFYqD4SpDaSNSkMQQdt8PSJtv9PXihuPngbIygk/w1YO93tWAkMqrW3JA2+2F/DL5eX24xHVdW9G9QJB2oV0xIywIUA84BI4ebo2SR8xWHdyNtuOPywJkbV6WDfpW4/vzwLunoje9Nc9b+OAkjLr5eY+uOaBeo4r7cYfGtCh98RHjc6hWxDjn12wEnuVr5388PAxDkjboDwtb+u/XyxxR668vW/n7p54wEg5ddxXP63t5YczgEDz4+WImYDAMSTwPTexxvhZY2J4NW1eY8NDr54CbjsDiJoXzQvHYCPFmGJojz6eR3/pWEGbarob6av1NG/hiS0niA6EH7VhxQeQwAI52LUQOaP8Ay3Y9MPzEhUAityBv6msEWjRrkYZPDqAHFEHjywGNk7EzDcFFfvs1KG1tuzSBUIrj9iWX0Pni27EyjwmWRzreVtWr96izsFq+FDaQOaHJ6N9s8s8sKrCQkisZEYkgBohqW6BtdVWvUXjL9t+1h05XNJrWOXLxztGCOk8QYdRZWQjcGwOh3AbDt3LDMRlGZkRWViVoElCHW9QO2oDb0xFzseWLs8jR6nVY31SUrppPvCwDWth/qxmYchJMuZRSGXW4XvHbwtFm9S7EMDaPp1c+ACiOLM+ykixLpMSaJcw4oXaytrCsAFBAcgleCFrrgD+0JyLQSFHRK1u8iRmTwpOrzK2ngM4phd+I7Ysl7eiXUFja420NpT3f2Xe8bErp/hvfbzoR9klYzs8lGdJEfu10qwcAamUlgZABQfbagboVPj7BiDaiWY6VDWdmKqUDEAe9pJG1DjbYYAM3aLZrKzNkpFElMschoqGA5I3r4EX6YH2FnpEjhgzUqPmjGGJFAvv4mC+QsAkeYxb5XJJGCEWgedyb2A3J3OwA+WGyxotNoW9luhYBI6+XH0wDXzpABrm/qDv9rPyxIhksb1vuPh54YZF0sa2W/sOmHKgJDelD54DsxLpo1tdfDy++2Bx5mwNufzA3v8sSGF84ayCtxtgALm7rbY6P92GPJSOOvjPPkcSjEp6D++MIYVqqFYB68Yj/AIra66E8+RrEgDAooAFo0f8AveATv/McVfzNDA8vPQAPPirfyav6jEkxi7rfDTCvl/d3+eAD3+4PTS1j4EYUTVqPItfkCBgohXyH/fnAioYsB5019dumAPG1i6rEbvveJ4BIrpsL/v44l4Ecuvl1J+ZFHABlkNmjQ/Z/dsSJWpSfIE4acuvl5dT04w6Qit+Dt9cAL8SAN/S/S9hgskgUWTQwxYV8uP6cX54NgApmkJoGzgE2YYXtwD+Y0/8AbE3APwyizRN3dk9cAzvzr0evPppvHQOzU3T7bbcYL3A9ebvrdVz8MERQBQ4GADnHpfiQPqaw9b1Ve1DbrhWAYEHjDe4HryDd77f0wBcdivbIMTeth8zhcB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2849274" y="149855"/>
            <a:ext cx="3738562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Pioneers of Climate Change Research</a:t>
            </a:r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144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2" y="3886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6725" y="3290953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Svante</a:t>
            </a:r>
            <a:r>
              <a:rPr lang="en-US" dirty="0" smtClean="0"/>
              <a:t> Arrhenius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562" y="61722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Ralph Keeling</a:t>
            </a:r>
            <a:endParaRPr lang="en-US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22053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35168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Roger </a:t>
            </a:r>
            <a:r>
              <a:rPr lang="en-US" dirty="0" err="1" smtClean="0"/>
              <a:t>Revelle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staffwww.fullcoll.edu/tmorris/elements_of_ecology/images/greenhouse_ef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7150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499225" y="906463"/>
            <a:ext cx="226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537325" y="1508124"/>
            <a:ext cx="22907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Greenhouse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Gasses: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Water Vapor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Carbon Dioxide*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Methane*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Nitrous Oxide*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*Increasing Due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To Human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Activity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57200"/>
            <a:ext cx="650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and Other Greenhouse Gasses Trap Heat to Warm the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xQWFhUWFBUYFhYYFxcZGBgYHBkYGBgdGBUYHCggGBwlHhoaITEhJSkrLjIuFx8zODMsNyktLisBCgoKDg0OGhAQGywlICQsLC4sLS0sLCwsLC0sLCwsLCwsLCwsLCwsLCwsLCwsLCw0LCwsLCwsLCwsLCwsLCwsK//AABEIAPUAzgMBIgACEQEDEQH/xAAcAAABBQEBAQAAAAAAAAAAAAAAAgMEBQYHAQj/xABAEAACAQMCAwYDBAkCBQUAAAABAhEAAyESMQRBUQUTIjJhcQaBkUJSsdEUIzNicpKhwfAHghVU0tPhQ1OisvH/xAAZAQEAAwEBAAAAAAAAAAAAAAAAAQIDBAX/xAAmEQACAgICAQQBBQAAAAAAAAAAAQIRAyESMQQTIkFRMxQjMkKB/9oADAMBAAIRAxEAPwDuFN3ryoJZgB6nn0HU+lRe1e0RZWd2PlXr1J9B+XWs0yvcbVcOo/0HoByFc2byY49ds1x4nPfwawXydkY+phfxM/0pXeN9z6Ef3iqHhdSeUx9P705c4q5Eaj/T+hrNebGtos8DvTLkcQJAPhJ2DYn2Ox+VPVhu2LtxxDMSBy5fQc6f+H/iNkYWr5lSYVzuDyDHmPX6+kw8yEpcXoS8eSVmyooorsMDwiklKXRQDLCvLTBlBGxAI+eaXcGD7Gm+CH6tP4F/AUA8KVXgFe0AUUUUAUUUUAUUUi9eVAWdgqjckgAfM0Auiol3jcBlWUjUXZgiqvMmfFtJ2j1FMcCbl3UzkrbbFtQCjaeTN9pSeWRjcA4AFlRTdiyEELt6kk/MnJpygCvCK9ooDF8TxHfXmblOlfRRt9d/nU/h7dYfsjtpmYLENoYKPsEjOok5gAbetX3ZHxTafDHQcCTME846Db6ivGljnKTk0d6nFRpGkCUm4KreN7eVC6qpdlgYjTqOykzg1A4r4ma3K3bUOGyARAUiRknf6CixSfwUU0mWPFW5qh7Q4WlXviYEWyFgsfFPJcjfGdjtz51B7S7ZK3LixqURpZcwSMA1V4J/RqssaN78JdoG9YGoy9s6GPMxBB+hHzmrqudf6T3bhbihcBE92wn/AHj8q6LXr4r4Kzgn/JhRRRWhUTc2Psaa4Mfq0/gX8BTtzY+xpvgv2afwL+AoB4UUUUAUUUi9eVFLMwVQJLEgAD1J2oBdNcRfVF1Nt6Akn0AAJJ9BTQvOxUoBoIBLNqDH0CYj3P0PJfDcIqEkSWbzMxJJ6ZOwE7DFAID3GKlQFSATqBL+2kQF9yT7Uvh+FCyZZicksxO20A4X2AAp+ab4i+qKXchVUSSdgKAgcd+tvLZ+woF2765ItIfQsrMfS3Bw1WdQOyLR0tcYEPdcuQd1EBUU9CECyOpap9AFFFFAFFFFAce4b4cUSpY6lBUz94Egz6Tyqzs/CimP1jDrgdOUbZq5+LeCNm736j9W8B/3X6+x/H3qNwnHgivIyzyY5uNndCEJxsYt/DP63TqfuiAzHUAS88xz67cz1qdx3YSlWFt2QNOoebUcQTJ5RUq1xM1692qPNJ7JWFGf4PsFVA7zJBOAcEH8KVxfC2kTSFAEzGd/fnVhxHEAVR33e/cW1aEsxj0A5k9AKzeSc3RqoRijS/6b8NFu64GCwQeyid+fm/pWxqJ2VwK2LSWl2URPU7kn3Oal17WGHCCiedOXKTYUUUVoUE3Nj7Gm+D/Zp/Av4CnLmx9jTfCfs0/gX8BQC7t0KpZiFUAkkmAANySdhUFeLu3P2VsKvJ7sgn1W0PER/EVPpReTvbwU+S0Fcjk1wk6J/hA1R1ZTyqTdvnWECkkiS3JRmCSdzPIUBDvteXSDcDMxgC3ZPzJLXCAB1J9pMClns9z5uIecbLaC4MjwsjZ5z16bVL4ThwiwCSZksxksTuT+QwNhFPUBB/QLn/M3v5eH/wCzR+gv/wAze/lsf9qp1FAV57Puf81e+nD/APZpVrspAwZi9xgZBuMWg9VTyqfUAGp1FAFFFFAFFFFAFFFFAIvWldSrAMpEEHII9axHa3wldtEvw3jT/wBsnxD+Fj5h75963VUfxF8QLYhFhrrbDkPU/lWGeGOUbmaY5ST9phR2k6NodHVvulSD9CKlDirjcgvuf7D86U7vcYs7FmPM/wBug9BUi3wteNKr9vR6CbrZbJ8KW7igm+5kT4dEf1Bqb2P8PDhNRtMCzeZ7iy0dAVIgVR2bJUypIPUYP1p+7euMILsR6sa7MefHDahs5545y/sXF34jS22m5H8SHUB7jcfKatuF4tLi6rbBh1H9+h9K5rxfE2wxUnI5c9pPOmOD7Sa2we0xU/Mhh0PIietbLypp3KOjL0V0ns6vRVP8PdurxKx5bijxJ/deo/CriuyMlJWjFpp0xL7H2pvg/wBmn8C/gKdfY+1RVvhbVvI1MqqgMwzaZAwCeRJxgAmrEELhr83eItqSHLzqABCDurSgtJ5kMAOcHkDVpw9kIoUSQOZJJPMkk7k0nhLRVQGbU32miJO5gch0HSKeoAooooAooooAooooAooooAooooAooooCm+Ku3V4Ph2utknwov3nOw+QBJ9q5dw3aKftbpL3X8THc5ON8Dljl8qk/6m9r97xfcgnTZAWP32Gp/wCkD/aaydm8ep2yM7wOfzOf/FY5cfPTLwlxZ0bsjjrdzSF3ImIOPenOL4G8olHZpOwnG+d/YRtzqi+Eg3eKwjSQVzgxOqFBPqDAGxrT9qdo6E/VvbLBhIkEx6KOdcLx8J0joU+S2R73FtaXQ2WCA6j1PI+3X0mk8FxT3fBgagfEPqMyJx6bZqZxPHWHQnUjNpx4ScxO4EwDz5VV8L27pAC21LRuIkzJAmTG0mTzq0YWtR2Q5V2yNx3ALbc67ygmZHiJEkEyOQHqczU5OzrRGtMjbc4jlH51S8ZxutyzaZYgEwDsA0lMwcCT0FPcF20bds29CkR4dhEzOAACAM7zWs8UnHspGcU+iFb7RezfNxCJVjpIPhPp6iN/eusdh9prxNhLy4DDI5qwwwPsa4v2vxCkgINIjO8kkGd+Q2A6GtR/pT2we9ucOxw6609GWAwHupX+WtsUOKM5ytnTn2Psaq+BuhoL22BtgKhKXJyq6zEYzj5HrVrRW5QZ/SR0f+R/+mj9JHRv5H/6aeooBr9IHRv5H/Kjvx0b+R/yp2igGu/HRv5H/Kve+H738rflTlFAN98Ojfyt+VHfjo38rflTlFAN9+Ojfyt+VeHiB0b+R/yp2igAUUUUAUUUUB88drFrnEXXIkvcdsZwWJ/oJ/lqNpIYBgQcSDI5Rk8ht7wKseEaJXMjwlRALEyBDHnJM9BXtzhluS0sZn9ZA8RIuQSDt5Y9ApqaKWN8JeYRB2giTzxGN5npGwqar7EneIkxk+U+uPxp/huzhB8RLZwBpXUDj9ZsAUViPl1q2t9kI1xTm0Lms90FY3FTSGBO2pTHpEmDjFHEumVCPkCN8RsYMqIZpBBMk7bU8dvEQTljrjQX8p0hdxtHtVtd4S204KM9vWEBAAllFrSJJvYLeHBzFJ/4SVceI933pUMoltLLqxw5lgMn6UoWU+oqNyPCumSAYEghQMNM4nNNOckDGTgGD8z5cVb3ODRhbgIgKoC06rZHiabtyf1bmPJHP6e8TcSElVRSLlxbbr+pgjw6FA1EmDvAx9ZSIsyvESDBBkgH3wpyOY2j0mrz4WtizxnDMAfDcFtjIyzeFgw9NUf7RTd/i1EEsQ0Y8rPIGlg/TKwo/ezUfsHiQ/F8OFBH6+1pzy1qTI5nz5/eWp+CLZ3SiiihYKKKKAKKKKAKKKKAKKKKAKKKKAKKKKAKKKKA4J8Vdnd1xnEJ4v2rMMThyGET/EBjpVXYuFT4TGCN9/Dp2iDiR/urqf8AqP8AD3eG3xC/YBW4ImQJKR6zI+YrnHcTpiZJ2g4AgRsB/nrVHLdCiTb45yApYlBGJ8PhMDbIicTyNWZ7WfIwV1KwDambwyqoHGdOmVM7wetU3DcKxMLDEDMZOBG6/gfnvUtRpjq2RHQHfGBkGCYqOSJ4lqe3AFGlAubjEQSmpoM2hA7tlXAMmI+dJtdrnS2ttTqDoYXIZGYy7alAZ5zgnEmq71GMdSCQekSB6mnBbaAdiCYBMEDciCNyMztU2KH+I45mxhF1L4AITwDBNqZ1bSTUC6SBBHIE7xzI22EkYp3ZfDtyj7o+9oEyffpTtjgjc1KIkTuInKznPI7csVEpUrYUW3SKfiFxzgz6SOR/pJ/81ff6cdnG5x1tiJW2HeeUjwj5ywP/AOU52w9pURGGRtHXE/Imtv8A6e9k91Y70rDXYIHRB5frv9Kyx5ubpI0nDj2ayiiiukyCiiigCiiigCiiigCiiigCiiigCiiigCiiigEXrQZSrCQRBHpXMfjH4eZXUaoQmA0eYdCfvDPvM11GmuL4ZbiFHUMp3B/zFZ5MfJa7LRlTOY9h9kWrOVlmzk+s8h7n617xPYzPdWAq2VacE6iCPFkz0AjFW/anwtetEtYJuJvp+2P7MP6+9ZPiVuC6GDsjBsoxZY+R2+led+5GT5nX7ZL2msbgbBUCAAikEgxA9T/XNRuy+D4UYRluMJ5gmDgiBgjf6moVp7cvpSdc6tzPM4qHb4tbLFgttUznOrO/zJqqk602Gkn8BxjcP33d+IyZnBE7RsZ5CeUCvf8AiGkmbXd+EZn0xyqtudqZiygSftEZPsKijh2eWYkmOeYnHMAe1dPpSmtmXOMHol8Fd4c8QLnEOxRTOlVYl+ig7AYyZGK6v2T22l9NVlSQIBHhBXoCJxXIjwOAI2/gnbEkyCPSk2rDL5SVIOCCFj10jze4j0rpxwUFRjOTk7O2fpXVG/8Aif70hu1LQIVnCE7B/DPtq3+Vcus9s8UrLF5zAAGry4/iw0+ucVX8ffdi2SNRJKGSBJ2AY59OfrWuiis7aDRXD+A7d4rhzNq4Qo3SCUIGPIfLPoB7866B8N/Hlq+RbvAWbpwJPgY+h3X2PyJoSbCiiigCiiigCiiigCimeJ4tLYl2C9JOT7Dc/KqziPiO2vlDNvH2R7S230oC5orJj4wJJHdBYnBYk/gKZHx0o8yqN+f/AJoDZUVnuG+LrLc+cf5NTh29Z++B7mPxoCzooooApjieEt3BFxFcdGUH8afpNxwASTAAJJOwA3oCq4zgeHs2yxBVRsFd1+QAYCsJ2hwYvkY0CcKXdlQHYgSSdxLGN8bVbdpdp9+5bIRfIJiBPm2MmAzfugDNe2LUtNuILQoVcK8DTpLEBmCgtMY9JqaM29mafszS5RCXWNwIBiTkMScAbT7mcDzheGZnCKpLMY+1vkw2qBEDyitfw9lEJKALIMeHvCcwdJAGS28dRHWlNwdpQwYKp0HUoVw7EiTna3yjETG9UosmZN+BKsUKpIIxKhc7TuOe5O4pribHduRKuQYYqFZPZRg89wKv7fY10FgUJFye6YlRmCV0QQV9dXKfakWPhxmS6WRhcQEjykkwfMAfQQRy+VKLFJw/CG5q0kaRBkOndgk7HURBJO01H/RiwIAgMNlhl1Z9yOf0rQ9g8AjakZnXSmSMqCDicSMbTOxyZq34bs62ihHViGU6saX1vAhWUAPg7fvZ3oRZhf8Ah0gk4OnmZYGYEMDMH15R1qH+jEIZVpiCc7SQ3hwd4JA2jG9bI9hpBi4wmT4k0glSdSknw6oB2jI6Uq7wFsBxp2BMuAIcYBQkZByNJ+7VkiHIkfCnbT2US1eOpMLqJlrZiYackcvSD0itypnI2rm3ECDBD8wVJGrMlwrTJEQwjrV18G9sGe4dgd+6PPG6n5QRyzipaEZWbCiiofanaC2ELtnB0rzY9BUFh7ieJW2upzA/E9ANyfQVku0fia7cJWwCi83IJaOuPKOU5yeVQOO4h+IuFrjAaSAqglgJicLjEwxzO1WFvgtCjSdJSBBARoOCwUAnpv4oGImpK39EW3ZJ1O3jaOaOxnIGrxQswPMZnlTtrh105IK7nxNKiYEG5CqZIz6GnU4ZQWltjrBKuSWyfFqchOvihjj5zby6SGua9Uko3eJhfQchBz161FiiHxHArdI8caQftaxmdtBxsfTaqjtXsi26eEEGIBiAQZI1NET895rTW7eIByR4mVtYb1EjzfhNMm2umT4rayArXSueUIsg4MAY2xvUEnPP0B0YQ8gMu4OZxmRE/SlcQXM+GTq8rHIxvnMHGxIrSdrIst4hsQJZiQdgGJ9RINUmlRp025JWWVwcHqHIkgz/AJFSVZ2CiiihcKzvxbxmFsAwbgJb+AY/qflCtWirnvbfEd7fvNIIXAyNh4YjqWMD3aiKyehPCWw0HOQcRKyIIlQdRUBVLE/fE4qz4e0gPiB0q07gtpCny/e1NkxIEiOdRGY5CaWEXC7kga0Vl16gBgFgVETNWcNJ1Ay5DaVUamJAVFO+hVBmPnNS2VSHltsiHUHUBgIZgUtofEPLkEY25xsKR3soxFxfEWlSRqYKIJY5gwNsjb2rxFaU0RksvPU7jd3DfdI5k55HFLvKRrBLghIKgq5cyWadQICkEbARPLaqmgprID6e7jUD4HYeni1qT/L6Tim9fJVDNbmZZdpIjuzAOBuDyGd6ebh4bSVtoTDSwkCB5Q08yCIPrvFRrLCAAANJ8C93AKjc96IBXBPLAzUAWl4kpDQgH6svbmSN1LW8aRy3yvpThG8FdJKXNIx4jgaT+6QJg/SkXLYJKl/AQTNvU6BuukyANyeQxnNPnWZOTMoSpVfHHhaDyIxJPMYqQRbid3qguUUd407hsq5WdzJ1HMZNQrtqCIQLBgoZKa9MMuMLrAmfUVatYBKLhdQKAhYVgozgHqI9RUFROUBl1e4yE4AUqbcSCNoAAqyKNFRfsjTq2JC+EnxgadVtlYH3H5VVMzKw2UoMEeZYuCPcq2OkNV1xjJBPnUC20Y1EXARiPKQTOMZqi45xHiMMdQcDzyCoIYj90SD+NWckUo6VwXbCNwwvtgBTrHQjBAG++w9RWT4++eIZ7h0ggIFtsZ2JJkbKIME/Lfas7OuvoNsk6dZYgjJfIMj/ADPtVjacgADYMGAgESNtQ+1HLpXn5PLUZ8Tuh47lDkTFCyxAvDQoaSMkiQCyHwIFnAA22zTlhzpUq/inEJjvGMQ1xpD3M+wjlTSX3IaWYh3GswIZgAYmMYAwKctoPUxtJJjnjOM9Kq/LSfTJ/TOuyVdRlcIW7tctpusAs4Mk2iJOrYE/e9Ke4JgrsFeymNyNSkfuNqBjqCTuKYBIIeNZWYDyZwY3kjf/ACaXZXOiEIuN4bpVlAOSQoM7QYgjet8eZT2jKePhpknWp2ZPUmTJzlY2B6VX8XcIXvF0gDZgPEpAjKyZ5+01b21YfanRIUgco6c+nyquuWQzbAySCDIBJkSY3jNUedcuIWO1Zm+0+MZiRqwynxOsCYiAeUzVddZW0kuzAKRAIVlONydxuPlz5aLtPs8pqts0gxncAGepwareI4Jrv6slSEghoMmRjateZTidMooorYga4q7oRm+6rH6Ca5nafSsoqsyhiFbkmh2Lk7nLKI9K6J200cPeO8W3/A1zjheHLqFjUBqCMD/6jC0BqPRQT9I5U+Cr7H7aKCQjMVKgScFsAtIP72atLfFMNJLhG7ws15m3JGkasQFAkR1I2pjhLSBtLgmbiAuPKLYJUkE7Atz9KsLCspZ7S2nR7jIjNJ7tQctH2hBPTYZg1xRx5Lu/8OhyhXR7w4ChmKu66QqXEXQLjTOppMtk4YyN49Zqkf8AuKdYV3VVkrAUTqMkCBu39KiNaKhbfe94iAaIAAGMbbwPXnT/AAzsgfSB4wASeW/LnvVn5CjPiwsLceSHhZElRakXB+r1lQRAkmc9Z64+iu+aEEhgrkC3B7wlQVMkGIweWZEmo3DlJAuMxVF8EE+E7brmYAiamSYUjWLiuo0wPKYEfd8pz6it4S5K0ZSjxdDd+6+i61shAF8KvkkAGdz4ck9c9Nqi3ris9nRZdiCNQbTLwCRMtEg+KTAxHOpvF2QQ6d0WfzBiVkeuonGZgD86gW7g8LKSDPhaDvBBgkQedZZcjg19GkIKSf2eC8ud0Um+bSkjzqwBUrEqSZwOppFzhwRoBa2f1SEKQIH/AKpYgkZGM8wKRhXZiutnVlB562IIIA5yBtnApTdoKwCXA0raZNInU9wkbxkQQN+bVeGWM0ZzxtFH2glsDSgMrcuS3VdXh99unKoN8swuErJuHzYGQQ5Aq0fhCAS/hCPbVwZBzBMR+7nHWoV1TqUajp1FlXeAwmGP3vIfnWDU0nN6Rp7W1FEuyMZMnmep5n61IWmVFPoK8t7dnqJUqH0fwgE4UsRiMscknmeXtUhVkY5j/M03wjFWVhEqZE5GxH96kWxk9SST7nNa3aTb2Z9Oq0Sgq6iVUqsARMknqc/L5VJtqSFUkFViBHyyef0qLriJIAJALHYdSamWpDMpIOkjI9ROR1rW5tOS6OWSS9pIHhGMf50qtvCJBHuCKsmqvugFjrUuCIEECDnlI+vpURSerIjorXWTEV43BDSNKw0klp3HIY/zFSbuokFokKBj0p23Uc3F6NXBOOzSUUUV7JwEftBC1q4BuUYD3gxXOuzGUQNwG0kN95l88A9U/Gum1y69NjiLiE/s38GMGW1ID/tJ+h61KKSRpEuHUFEAFUVcEHSWlW1bCDH1pRAMHRDMmgAGSHganEGNk98bRULh7wCCV1yGsgbwEBYz1IjUDzGN4qWrEKGEr+zYkAHIUy4MxGg7RnSRUNCI7ZClpLLDKGYosaTGBpzmMk/hTqICisWBbWAyYAOdupkfjtTVm6JCd6qgajkSNSQqOTzDb7xIipH6ZtdKI+pgkSAQWCxggwuMmSYg8orL0oXdGvN1QoK+q4sWwt1NUaj4QABOBkkHlgRuebSXAUZmGsvbRlONSsQQAfukHmPnHMHCH9n3Kl0IdmBWGUzCgnO3h9I3zRZZm8ttVTiBpCsQpUKDqwoPmzj69KuVJPFXipYlirgosHTlTznYwST18J61B7WUqBbFxO6ANyDAJhgdGueYJIxOOdTrV4yraoyysrydIznUT+7AP71Rryg22DLb0tbGl9XlER0wcyIPXOKNXoEW3dBu6kXuAtvUgdB4oBB0rPMEZEn609dXC21WSC15WckFj5iSY6tnltHo7xDtqZXYuVTSndxMtyOJB8IPTn6VC4u4xI16oQi0W8IABA1AAMdTHc8oAEb0jFIiTI/GXdRBIU61LAMYALQiuyE8gOU7DM1T3HBeFI0rMALpGYzHqAKs+IXSv29LMxyVL+EaB42JwDHLnVS9wm4ZkmAC0yDG8f3qnl/hZbxvyomoaftUwlP268Sj1rJVs1Ktmo1qpCCpRDJlsVKsLAgCB6VDtGpiPVznmOOaYKUt3pBahVIhXzmvUpN7evUNQbfBpaKKK9080Kxfx1wRV7d9ZhiEeBORJUkcxEj5AVtKY47hVuoyNswj26EeoOaEM53wV0IEbXDKupSNg8xBXY6lMCc7irdHMDEa2VtCtiCWnS3LwsfQaSDvmkvW3sXDbYS6RpI3JkshzgiBHsQNxFKF0qNww0MpESulyCChHlE/Qr61Yz6NMb5aACCrXCuowpB04mMKCBG3X0FeX7g1F3W23Jk2JHlJUZyCpEzsKhNchmLqr6bYnAOsQZY7asafEM7Y3Fe2+MMTA2H2dS6TADW3QyGAgEHfTyqtFuRM7hgoXQ/e6jMNKm2cxvBxjPMTmnVNs3CCHFthAwzHXuQSJicY6gzyqDd4jJx4hGT3qGyQYnEysGcQM+uHzebUdAYwysttPHabYyXA1A85wJHOoonkh+yx0Wyy6GnWH8MMIJC6RzgxEYieVLXwRpFo94hIYwAsnMwNvEB8hTR4oSpV2IWTq7totmNgGwZB23H9KZtWypUd2ZlciBc0AGAVnwkxJk8z0FSTY2HACLy1uEKDSxGxYZmCPCDIGeYzUZnEpBUTrnwtdNsNtk41bLt9aLrqpLjTq1SbZHiIEHLjxEKY5kHT8qQ947aiyM8wAVV2jUdO7FRA26b1ZIzbI14D7MQdpVdWhcktHlBPsaqL1wBgRGZnIzscKNgAf61I4jiBjGMk4G5zGnmNWPEZPKaYt9nXbyXLw8lkTJ+0cSB7L4sYEAetZ+QuWNo0wusiZP4d5qahql4O/VtauivDo9ayfZqWgqBZuVOtGpIY+tPJTBcfKl27gIxUmbH2NIJoFJa5AqCCPcOa9imtWae11Jc0lFFFe4eaFFFFAVPxB2OOIQbB1ypO3sfz5HNc84jiGsuyXAUcSYwfFq8IhjDTJ25HflXWaqviD4fs8Wmm6DI8rrhl/MehpZVxs5onbKasoqrmDkFWBJwR0k+E7gxmKsv0u2LjhgFCBgS0HvRiJG4bnM8pqr7d+GOJ4Zy5Tvbeqe8tyIHLUgyv9R61QW+L3grO22Y6zscE0sjiaq92yyusOy6caixDQcjJBkDaOcTUte3VVgGRTGnxAtqIIGtVGzjfw1jlvgH5H70AfwwdM/2pffAQATggCSR6GBEE79DQmjbD4jtwSEIySsuNDAmQO6EgGMfXNRz24pAJS2AG++ys0gkySJAwMgdYiseeJG4OSeUD6aYNDcZ6kH3I98tLdKCjYXe1QoHmDMFIQRp9AWOSMRpBn8KTxN0Aa2nyzp1MYB5MFMKDI8M8oNY21eZ2AtqzOdlVSzRvgwfzrd9h/BV69pucaxAx+qEaj6MRhR6DPtU8iOBH7H7JbimESLY8zwB1kKOuduQrofD8DbS0LSqAgXTp9DvPvS+H4dbaqiKFVRAUCAB7U8KhsslRyfjeAaxcuoTHdkRP2gTjM76cx6GrHsxA6XPFDqoZRjxAef5xmtF8Z9mF0762YZI1iJ1ICSJHPSTPsWrMcBdRghKAA95jHkeSM9VaQpPtvXJ+mjejb15JEizdkYPWrRr6yNClRpWQT9rnH9KYSyr6A4KP3QQ7wGGEYjaCIGetRQSN5G/sYMGDzzXLkwyxKu0zohljkZbB9vQgicjBnI51Je8WYsYExgbY/E1UW7lWfCBQV1r3mtCVCQxU85B2O2fQ1XEpT9q6LZHGO/kl22xUfisbxkTim7DkCDuMEHeec1H41cEis0t0S/s8N5dMBfFrnX6RkfhSTfNV4JJJA8IAJjMA4z0zSw461M7T2TBqtHQDXgNE15XtHnCqK8Fe0AUUV4TQHhqj7U+FOEvkl7KhzPjUaWz1jB+YNXRNeUBmeB+D1sjSjqy4gPbXVjaXWJj1FPr8O+LV3dnV97n/APStADSxS2iHFGTv/BiOpXRbSftKTqGZxK49qZ4T/TfhV85d+o1FQfkDWzopYSog9n9lWbA02baoOcDJ923PzqZXppJaoJPCa9BpBNeg0A5WK7c7H7gl7Y/VuCpByqA5II+6THt+O0FDKCCCJBwRRENWYXg+KZ2HiUnuogncAkEahswJBDc4wd6lWWGlAuQG1DWCVJAILTmFP2l3G4wak9q9glJNsa0IypEssZGk8xyIM4qrHEhm0jwIRJCQw1DAIt+nMDPpFT2U6Jq2VU3S1vwgDwBvGmxJT7LLJ+hHtTnC8GwQsdSXAupGUgqRGxj1/GmVKiPCm8ydegYIBBibYMCCDCwfapD8aA2WgrLAAa1HM6gN5mdS/Os/Rin0aepLoda1pCyrBmMlmcMrE5JkbfQVG4xTJUZAHiIExNO2HY6TpCBhqUiVQHovmBkScxvypXf6QWUEby2CI2/m/cPyM1m/GTdmizNKipe2bRbzExkhZBBEEH0/A1H4riNekKwkCNQG4EABgcSOtSO1uMAHhMsq+dSwJGfC6sMEetZ57wIjVAHUlp9gBHPetfTVUZ8nZ1yK8miirgUK9oooApBoooBNeCiigFAUsUUVDB7RRRUgSwps0UVUCKUKKKAdUUqiigCqztHsS1dOojS/3lxP8Q+1RRUoGO4u81niFtgkk4DyQVG0CDkehJ265qr4ftjXfNsoANTAGZAgmfCwKmTnbnRRUlaJHZvar/pBSEI16cqDAmMcxTXxB2qVS4QMpAmRmTn7P50UUJSKG72uzQI3AzJ26EbfhVjwfZJujLxEbD+80UUI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6221" y="10392"/>
            <a:ext cx="716756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Gaia Hypothesis – Earth is a Self-Regulating System of Feedback Loops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5812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13522"/>
            <a:ext cx="3402783" cy="23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00474"/>
            <a:ext cx="1878783" cy="19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19550"/>
            <a:ext cx="152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713507"/>
            <a:ext cx="2971800" cy="23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400800"/>
            <a:ext cx="64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Lovelock                                                                  Lynn </a:t>
            </a:r>
            <a:r>
              <a:rPr lang="en-US" dirty="0" err="1" smtClean="0"/>
              <a:t>Margulis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4251" y="3244334"/>
            <a:ext cx="13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Daisy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7892"/>
            <a:ext cx="3641343" cy="23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599"/>
            <a:ext cx="4191000" cy="26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9255" y="875437"/>
            <a:ext cx="34967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 Era – Oxygen is High,</a:t>
            </a:r>
          </a:p>
          <a:p>
            <a:r>
              <a:rPr lang="en-US" dirty="0" smtClean="0"/>
              <a:t>Carbon Dioxide Very Low</a:t>
            </a:r>
          </a:p>
          <a:p>
            <a:endParaRPr lang="en-US" dirty="0"/>
          </a:p>
          <a:p>
            <a:r>
              <a:rPr lang="en-US" dirty="0" smtClean="0"/>
              <a:t>Much of Carbon Tied Up in Fossil</a:t>
            </a:r>
          </a:p>
          <a:p>
            <a:r>
              <a:rPr lang="en-US" dirty="0" smtClean="0"/>
              <a:t>Fuels (Oil, Gas, Coal, Peat) Formed</a:t>
            </a:r>
          </a:p>
          <a:p>
            <a:r>
              <a:rPr lang="en-US" dirty="0" smtClean="0"/>
              <a:t>In Carboniferous  Per, 300-360 MYA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96962"/>
            <a:ext cx="2743200" cy="22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BUUExQRFhUXFB4VGBgXGR4cGxwbGhgXHxoYFx0YHyggGhwlIBgXITEhJSksLi4uHB8zODMsNygtLisBCgoKDg0OGxAQGi4mHyQrLywsLCs0NCwsLSw3MjcuLywsLCwsLCwrLS8vNy8vLC0sLiwsLi8sLCwtLC0sLC8rLP/AABEIAKEBOAMBEQACEQEDEQH/xAAbAAEAAgMBAQAAAAAAAAAAAAAABAUCAwYBB//EAEQQAAIBAwIEBAMFAwsDAwUAAAECAwAREgQhBRMxUQYiQZEyYXEUI0KB4VKhsQckM0NiY3KSsrPRFTRTFnPwJTWCosH/xAAbAQEAAwEBAQEAAAAAAAAAAAAAAQIDBAUGB//EADkRAAIBAgMFBQUHBAMBAAAAAAABAgMRBCExEkFRYXEFE4Gh8CIyUpGxFCNCwcLR4TNykrIVYtLD/9oADAMBAAIRAxEAPwD7hQCgFAKAUAoD5/qfG19Sz6aWOWF9PpuUGyC5zTagMbBcssUHlbHpuV60Bjp/H8zxpKIIQnK0skgzJb+dah4SEIFiAVyufp63AG/j3GWk1WnQ6jU6CIxahmLCJCWiOnxJ5yuClpH7Xse1AReDePdQ6wB4Fa8UBlIOLMZ1YiSNTYWsAcep8wHw2IHQeFfEUmqhMjLp7nTx6hEikyYCVWIjlUgYkY2y6NvsLbgcT/6qmXTrL9sneXUcPnmK205iimjgkcoigiaNomSxyDqbgE36AXuo8aTAlAsdszpgcvvsxozPz8LW5dxb9/yoCNw/x5MIo0caZ5Wi07q4dmB50cxKuFUASjkM1rqtmvcWsQLfwd4hk1k0rt5UbRaWdY9iEaYagvY2ufgXr2oDieC+MtaY9DzJmco+epsq5SpNEJYFFhYbCVdupSgOiT+UGYwhjFpw74MnnJVleCWUgAb3UR/ExVSDkOmNASOG+OppnRhDCIWl0sR87Z31enikBHlx8pkA+Yv0tuBN49BN/wBS0qprNXHHPzC0acrEcqNCAmURazG97k9Ta1AVmi8fzyxq408Q5rQcvJ+gnn5WMgHmutwcgLE5D03A1v8AyhahYS7w6a5S6/eMFuutTSvmSvlW75gi9gLG9AbJ/wCUCZSUEMLvGZs2Elo3ELxLaJmsATzLEtsrKRv1AG3W+OJ0jkfl6YD7TPDEC7lmGm5+bMAuK3Ea9WsLsbnZaAx4b42lbUHMRcqTU6eJATYxrNojOST+I5AAX7mgMF8fzGJplghZE0iahvO1yZZZo0C2UjC8YZmvsL7H0Atx4qkXh+o1MkSh4JDHYOMG3QBydzGozGQO64t1FiQK7V+OpYlfKKFyk0mlBjclX1HJjlgRSRsHyZDfowHW9AYazx7NGdSfs6FYRqF+Kxz0yAkkHco5yta5AKE3y2At+P8AFZoY9E0jxxGTWIkuLXTBllOOTgG2y72G4oCPxTxoI9ZFDHyZI2eGNmViWBneRVINsbDC9gWJ3vjbcCr03j/UGGJ3h04M8MEkdpGxTnzrFeYldlGQa4+Y+dATdF4ilHCtZqJJF5iTaiNGWzqpErJFjfEFAcd2sLbk9TQErwLxySbSyrIXl1Gndkkyw+O7FYsowqyELiM1UA3FvWgOa0viyWGHTao6p9UZtNLPqNN93jFyoGkOGCBogkiiI5lvi33FAWvEfG88QCCPSSyYyPeOW8eMccT4MTblueaNybBRl62AGviH8oUkckwEUTKkM7r5jkHghjkKvsAd3KnG4Fh5jewA6Xw5xiSeTUxSpGrwSIt42JUiSJJB8QBuM7fO19qAvKAUAoCu47xddLGHZXcs4jVVKAljfbKRlRdgd2YdhckAgY8B4yuqjZlR0KSGN1YoSGAU7NGzIwsy7qx9QbEEADDi3FHh1GkjCIUnlaJmLEMpWGWQWW1jflne+3Y32Aqx4rb7VNHjEY0WXGzHMmGLTyEn0xbn2+VlO+VgBaza3UK0YMMHnfEWmbbyO2/3P9j99AR9RpmVG/meiIeRSyhz5mLqA7DkbkE3ue1AbnhkVTbTaS1twJDviSwH9D6Ekj5mgEkUkoVpNNpG2uM5CSL26Xh29KAwg5sjCU6XSh0LxqzSHIBXZTieTcA2v9DQDQGRWkWPTaVLP5sZCMmZVbI2h3O/U0BjyHEhH2TR5OCzNmfNby+Y8jckORv6XoD2aORZFb7LpC7/AHWeZuFxY2J5F8fLa3TcUBhqNMyRn+Z6IqXVioc2LZKA5HI6jY3+VAS4kmS+On0q7W8spGwvYbQ9Bc+9AR9CHaNHXS6RbqjD7w7WXy9IfQMQO1zQGGm0pZLDR6JVErNjltmrEcy3I6m179d6A2wrLkyjTaUYlT/SG1wPKR9z1UAAdqA2PNPzVBg05OLMG5reWxUEA8na+X7qAjurxsoGl0YMsu5EhF3Cu4dvudz5OvWgNHHOHNJAyvptPiCr2SUg+SVZQB9x0LqCR670BM+wtii/ZNFjGboMzZD3Qcjyn6UBhFHJLGhbS6SxtKFaQmzNuWsYNm3O/XrQGMemaRTfR6PrgQzncRMQl/uNwLXHa+1AZxGTN4xptKLIoP3hsVbPyn7np8W3zNAexmVCsC6bTKhRjZZCEABQFbCG2+Z2+RoDzlyRqiLpdIEzGKrIQqnchgBBYbjrQHmqidRJKdLpGYpZzmcnUD4SeRdh8jQEjURzSDF9PpXW97NKSPrYw0BD0EJeOKVdJolvGrL591Bs4AIg2sTfb13oDZHHI6sp0ukxF4rFzYqPS3I+H5dKAyiMoLQjTaUIEBIEhCHMuCLcmx+Hf6igGnWSJlSPS6VAUPwSFQAhFl2h/tmw+tAYurxMXXS6QNI4VmWQgsWNrsRDdvzoDVq9MY4G/mWiKRgyiMNtkoJuq8i2Xz60BJbRuWZjpdEWb4iXN22t5jyN9tt/SgMtHNOy5iDTqXAJ+9YHYWGX3O9htQGzQ66RpXjkjRMehVy17BCeqLb4wPXoaAsaAUBzvju50oUFiXlVeWpZTLsx5YdCDH0yyBHwW9aA1+ALjTOhLApMV5TFmMPkjPKLuSZPizyJPx29KAsuJ8U08c0Ucts2IKeQsFLHlqSwBEeRfAEkXLEC+9AVmt1GjU6mGKNFnXSuhKwlfJHGhEYkChSFWWM4A7BumxsBfJpNo8mdyjFgzWBJKsu+AA6OR07UBJoBQCgFAa44QrMRe7EE/UKB/ACgNlAKAUAIoDXp4QiKi9FUKPoBYUBsoBQCgNc0AYoTe6NkPriy7/kxoDZQCgFAKA1pAA7PvdgAf/xvb+JoDZQCgFAKA1aWARoqLfFFCi/ZRYfwoDbQCgFAa5oQ1r32YMPqDcUBsoBQCgIAjI1VyzEGI2BxstmT4bAHf5k/lQE+gFAU/ijhTaqARDDEyKZA1vMgO4BZHAYGzDy742uL3AEbwLpWj0v9UI3bOIRpywIyiWvHiOWxIZivoWO9ASOLeHknmSVnkXHDJVxs/KlWWPK4JGLrfYi4JBvQFXqfC6xHUakzSySNppFYsIxkTFGpLFEBI+6Uhb4glrDpYDodBp4QuUaIoItcJje3fYGgJeI7CgGI7CgGI7CgGI7CgGI7CgGI7CgGI7CgGI7CgGI7CgGI7CgGI7CgGI7CgGI7CgGI7CgGI7CgGI7CgGI7CgGI7CgGI7CgGI7CgGI7CgGI7CgGI7CgGI7CgGI7CgGI7CgGI7CgNcUisWA6qcTdSN7DuN9iOlAR9Xro0WQqY2eNC5QML2APW1yOhHSgNq6mPHLKOw2JDAgHpa/12oDRDqhyFeQDzWBCqSLsbAW3NtwKA06aKJdVjGiqREcsVx/ElvSx9aAtaAUBz3jnUrHpbs8kYMqDNJeSB5rkSSkgIjAFCe7C29qA98Fa6ObTsYzIwWUrk0xnViApJilJOab226MGHUGgIvibi88WrgSNiFZorJiDzc9QiTAkgkcuItJ5SLdTcAigK9+Oyy6nWRkkw/Z3MSgC2HIhYStdA3maSRQ2ZBwIxBUkgdlp5XPxRldv2gb+1Ab7ntQC57UAue1ALntQC57UB5c9qAXPagFz2oBc9qA9ue1ALntQC57UAue1ALntQHlz2oBc9qA9ue1ALntQC57UAue1ALntQC57UAue1AeXPagFz2oBc9qAFrehoCi4HxUzfbGUAhJ7JsRcciFhkDvckntVIybbvuN61KMIwa3xu/m0cDxnxgD9pSNXywkF42Fi2Os3NyA67BtsvhItcWrpeHlFXqyjDhtXv12YptLerpX3HRSwqk4OKc7tXS0twvdZ3ydiz0fi9Pvj9m1O5872j2/nE9r4yEm5DLt6qfSxNlRptXjWg/8AJfWKMJ4WtGSi463tp14mnhviaQRaUPFMxLIiklVB+/092YGQliMgL4fiHztm6UYU7urFvgtrPp7NvNG88P3leajFqK5aZXzzO/ikY6gZIV+6a24N/MnaszgLGgFAc945/wC0vzHQcxB5Y5JA2RxCOsDLIVLMPhYb43uLgge+CNLy9LjzNTIA1gdRG8biyIpsJfNYkF+13YCwAAAtdVxOGORI3kRXkNkUnc7gfvJAHckDrQETjmvj5c8Ga837K8vLv5sLFc7drm16AsoAwUZlS3qVBUexJt70BsoBQCgFAKAUAoBQCgFAKAUAoBQCgFAKAUAoBQCgFAKAUAoCMdagl5ZNmsCL7Xvlsvc+VtvlQETi3EkhkXOUIvJkksbWOHL36X2z6A77damEXOShHNvRF4wbW1bJWufLeETST6eXmSshaIsYfOoe0OlUs5RgN8lso+d8gbC8K9PDqSpPanvnuTt+Bfqefwpav2cZhajqUbxtBWilv9+XvefFcXuK3U6UKDiESysSAP7vXDa1v4dq8apNycm3dv8Ak+loUUu7tlZr/wCa/Mlw5K8qB/LI++wv5Z9YwsenW/p61pGo8161ZwVcJFunJt77eMYt/Uy0pZ9TECWKrKlrlha78PPl9LXF9vrUKWi9ao0qUU1Ulbc/H2Z262sfXAG+1blSOU2IAII8yXubnL2FekfEk+gFAQ+Mal49PI8a5uqFlXfcjpsNz9Bueg3oCF4W4jLPEzTAArIUVuU8Oa4qQ/KmJkj3YrZjvjkNmFAaeN+HW1GojkEoRQY+YpTItyZ1mjwbIYedbG4a4O1jvQEDXeG2SSbVtO7udHLG6YgIWZIbsnVkX7n4CW69etwOh4fp4wuUbu4YWuZnkGx9MmIG/agJeP19zQDH6+5oBj9fc0Ax+vuaAY/X3NAMPr7mgGH19zQDD6+5oBh9fc0Ax+vuaAY/X3NAMfr7mgPHsASTYAXJJNgB6mgKjW8aURMY7l7NjuCPKjMHIzBKHE7jc0Bn9qjkliCsxZZGDXDL0WUHZvTJD/l+VAWuH19zQDD6+5oBj9fc0Ax+vuaAY/X3NAMfr7mgGP19zQDH6+5oCu1/EFUeVrETxwtkGteRk8q7i5IcWIuKhtItGEpaLmQvGmvWDT5s0q3LjyMwJIhle1wRb4L9R0qJTUVdmuHw868tmHrO35nLjxYr8UQRc2SEhBsrNusesviwNr5FRcn0bsTW/wBlrKfttRXCUkn/AI32vI6O5pvCudntJvNJ21Szdrb+O808R1xn18csxaJIyVSJgpZGc6cBnNipLZ7KCwUgHK9sVXEUqP3dJ3bT2pcvhjfOz3vJvSyV73w2EqTw8p56xsuOt2+lsvnnlbmtPESqkHoq7en9Fo/le/T1rxIOy9cEfX4mntVLp7/1TZnruj/4G/0a6qy9eZtR/D1X1pm9UHMbb8Z/3dZVt/rizJr2I9P00zPSredBvvJGOpH49B0t0/KkfeXh+kir/Rl/bL6VT6hpIo01RVHZiIjkGlaQr5kts7HG+/a/5V6x+fFtQCgKvxPBC+kl58KzRhczGRcHHcdeljvf060BA8B6vTy6XPTQRQoWBIixwZzHGWKsoAe18CbdUI9KA1+IvEEkGqhjXlYsYslYHOTm6hIjyzkMeWGzOzX2+HrQEPV8faWbUwpLpZIRpXf7v4lvFGY7vnZywaRrKtguBLC4yA6rTakt1jkWw/Fjv9LMaAkZfI0B5l8jQDL5GgGXyNAMvkaAZfI0Ay+RoBl8jQDL5GgGXyNAYDUKWKggsBcrcXAPQkXuAaAjzcUiR8GdQfW5Fl6WDb+UnIAA9b7UBq1PFUBdCGDA4W8tzkB5gA18fMtzb1oDnZ/gbb+rb/Z1NAeazVBZghzvJI4BU2ti+uY7ggjYelVcrNLiawpOUJTX4bebsdnf5GrGR40gHXb03t17daANJYXOw+dv+aA8knCjJth3JFv40B5BOHUMtyDuDa37jvQGzL5GgIkesvqHjuvljR8beYZlxcm9reTtUXV7FnCSjtWyIfFOLiNZSzQosZjBZzcASMAcxcW67b1Kzdlm+HPcSqcnay9LX5bz5zw7xC0umH831BX7ZppVwKW+7XShkGbKxYtYjaxyBv1rSWFSyqVYRd1lnK3L2YyV/HLfY9SNJU5bMYt/dzd9L655vRW8bZXN/jvXNqwoc4IqGQQBgx3h1FnmKjyuCtuWCRYm972DEYmGGj9w7z+K1tnJ+5z/AOzs1uSeZbsTCd9VvUXs5Zcfajk+Ks9NH5FauvKSGR1BwLgK2IFg2vVRttsCPavK7xurtPP0z25YWKwcqS9lP83TZ5MWkbNi+TSoSfL6S6cDbdRsB07VWU25X9bjShh4wpbKVsm/KT5mGi+Af4B/taOs46euCO6t776v/aZhruj/AOBv9GuqJevMmj+HqvrTJEZ+8b/Gf93WVbf64syfuLp+mmZaQ2nTYn7yP8/PoOlI+8uq/SRV/oy/tl9Kp9UhnL6gXR0tE3xW38ydMSa9Y/PiyoBQFL4x1wh0crNjYqVuzKqgkHEkvLHe7WUAODcjcbkARPAGpD6QgSTSYSlSZZY5WBsrYh4XcYgMLBnZt9yaAvdRNEHjV2jDsTywxAYm3mwB3Jt1tQEDi8kPK1CKYuaunYlQVzClCASBuBtQEjWato4vMUEhBx2JUkAm1r3+EH170Bu0GrEg/BmNmVWytubX2BF7X3FAY63U4lQrIGLrcHclSwBIFwfXrQEugIX2205jboVBWyk7kPcMeg+HagMdDxFZHYZJa4wG4ZhiCTZt/WgJ9AKAh8T1OCgBlVyQFBsSfMAbC++xoCZQGqCcPla/lbE3HqLdPluKApNRxCQSOyBF8uJDAtfl/ajtYra5jPfrQGzXn77f9pP93T0BH10q8x2uMcr3vtYDR3N6EpNuyOC8ReJw8MscAv5HRpGviRyNVvHifNfFhe9ge+4Gso0qUNqve70isnbi3nsp7sm3wSaZ6GFwdSVRNWy387rK29rfmkuN1YjP4glWdHmCukUklygxbc8QW5ya2IszE7WHoaiHc4hqNNOM1om7qXJOytLhe6el0dE8G6VOed1JK7+HNO/Nea100+pcH1jsQrNzARkH8o2CofwgA3zHbaqNWdmeMROP8XKywRogN9SiMWvceZblQQARZlOQP5VnOVrdTpw1FVdq98ot/I88e8TMGkbErd1kQKVvkRDK9uot8HU0nLZRODwzr1VBLLfu5bzl+MeN1aOPlidzzH+8KMIrLIAN1ARwAOvQWJrqlg66SVkpPc5RUv8AFu9+WvItQoRlNqV7Lgm1mss1odZ4S13/ANN00kjZExqMhdrkmy9B1Ow+tc0VKKtNNPenk/ErjYwjXkoWtfK2ngV2u8VadNdES8MatCLySqVPme4TJrY7b79L/OtaVGrVls04OXRN/Qp3Ue57y+d7btLXImh8VaRddqZZNVpz9yiDlvcnCXUeVUDMXexBsov5htvWsezsZ3j+6layz2XbfvtY0nOl9kglJbW1K6vutG2XzOd8TT87WyFuciSPCyI3kYmNobO6/FiQxsjbg7kAgAZVqywm1Cm7zdk2tIrRxT3t75LK2S3s9HA4Xv4U5VPdSnZcXm78rNLLO+8rNHM6mIgnEctrbncf9OscQNzt++vGhKyS5r8j6TFUVKUpNfhmuefefsbdbreenMPxCEobE+kE5JKnobk+laV5uWvD8mcnZeGjRbUfi/VDL1mZP8T/AFf/AF66snq/XE717sfD6Uza/wAQ/wDcX/e09Tv9cUUWj6P/AFkR9D8A/wAA/wBrR1EdPXBGtb331f8AtMx134/8Df6NdUS9eZNH8PVfWmSE/pG/xn/d1lW3+uLMn7i6fppmWj/p4/8A3Y/9fD6R95eH6SKv9GX9svpVPq/m+1b425TY2vf4kvevWPz4nUAoCo8VvbSSAByWGIxjMhB9CQqsQNvisbdaAheAxJ9lbmO73lOBcOCVxQAnNV6kFthYZWBa1yA8Q+H5J9RHIjRhQYs8r5LyNQk45dhYliuBuRYWO9rUBXT+Hpkk1GokMGJhmfyZZZywadGU3HwL9nuD1N12GPmA1/yhSywxQlJ5fM8gNwh6aeY/sVjVm42seh2fh4VnLbWljln4xq7hRqZArSqGACAm80K9Qo9HItWLrSPSj2dQe7zfDqaNBx3VFIhznUKihQFiA3XRvsAndyahVp8TWXZuGukov5vi/wArEybxTrAGtqZBYN1WL0XUkdE7xp7fOqSxFReup00eycHPc9bavjBfmzSPEWrM5YzyXVsdljOyvrF/8f8AYFad7PicTwGGVm4u3V8F+bZr0vH9Uki4zyblV+GPox0Cnqn94f3UdaZMezsPa7i9+/r+yJSeKNaVX+dSXKhjeOMjeOImxCADdj71SNeo1c6a/ZWFhNRUd/F6Xa49DOfxNrVytqZNgxHki9F1ZH9X/dJ7fOqvE1Fv9ZmsOxsI7Xi9298Yf+mNdxrVFhlqJLCS3wx7Dn4/sdhWka0365nHV7Nw8UrLVcX8Kf1Ii+KtcxjK6uSzBL2SG3mOjBP9H/fv7CohXm9fWhpiOy8LB+wss9/OST8kaG49rGgLHVTbpzTiFUljpsr3RRtf06VbvpWuc/8Ax1Db2bb+L42N+o4jq1UtzpMC0iA2jJJX/qN/w36Ku57mp72drkLA4VycbZpJ6vfb+Szjl1jIZn1ZChxZnESghZ4g1zgAtgt9+tbUo1quUFd8ErnJWhg6U9iS65vLgVPCJtbqTEmcvJeNC7YqgKY6JXWM4A5DffpYixPp2Qg8P7VaznuhrbnPdlujq371lrnXhhrPu7qz1vnfO1uWl5bt2byvD4RhKYIshJUqqhgBcxakADoB8R9zXPUj3knOebebbOeONrwVoysui/bkbtP4Z0kpnN2LJc7OCQTPqwb2+Tn/ADfSqd1DgW+34j4vJfsVDcP4jBiI5MogQSoZRh95psrEp8FjYKBZQD6WWuyVWNZXrNqfxJXUuqumpc1e+9Xu3eEcLd7OnBtq3Rq6tyduXKfBoNTqNL9veUCRIOapte5EaOHXyot8kG1iu1txuc2sLsqT2nlrlHy9r6l1OpSxMqELKLk01rk3a18npvyMPD2lfisjx66aWSONc0QKI7MXlQ5FVBbygjY2sTe/WlLFwi2qMWpW95tXX9tktnrnLg0a4vDfZ6casHa7tbVZJPPavfPda3VHUweB9OrGzSYbFVBticmZj23LE7AVzulB6o5I9oYiN7S15LpwOYi8PN9ul08DahYIyAVjl5e4GjcMcCCzfeSHI+bdd9tuiljK8XsNpxWS2kpWy0vJN25aGmKVKdGNV37yWb3J+01ostLFo3gaKLTyOWwlRCUlVvVYwFd7gXNxezE7bXqK9WpW9+TdtOC6LReCOajXdNbP4W81lnxztfQ3anwy0YjGmlk+/LLOcwAytHNJcEKSv3jFvL3t06c6ppPLfqbyxbqQcZv3fcVllos8s8lv4Gzg/h0amITappTMXbI3x+CUhNgANhGnpvb5mqxpxkryWZrUxtWhJ06ErRS5PVZ5u/F78iWngfSi1ubta3n7cu3p/dR/5fmanuKfAq+1sY9Z+S58ub+Z63gjSkWPOta3x+mLL27Mw/OncU+BC7Vxad1PyXG/DikD4I0pJP3297+fuXJ9P7x/f5CncU+AXauLX4/JcuXJfIyPgrTf33W/x+oKnt3VT+VT3FPgR/ymL+PyXNcObMU8D6UCw51rW+P5IO3ZE9vrUdxT4Fn2tjG7ufkub4c2eP4G0pvfm7ix8/cOD6f3j+/0p3FPgF2tjFpPyXLlyXyMv/ROlvf725N/j+bnt3kf3+lT3FPgR/ymLtbb8lyXDkvkep4K0wYMObcEEHP1BjI9O8Uf+X5mncU9bEPtTFtbLnl0XPlzfzLKKErqBd3e8TfFbbzJ0xArU4CxoBQFZ4m07SaOdEQyM0ZCoCoLG2wu/l/zXHcEbUBC8EcNOn0uBj1EZy3ExhLWVERSPs5MYGKKLDfYk7m5A08S8V4TrHGgZQ8aSFslIMuoSACMFfNizZE9CBt12A84pxaVpNTBhGY100jF1Yll+7QrzBbFS+T2W97JluG2AjeJtIsscAhAi5TuwV9O2BygmuMThfqTsatBU9pOorrgnbzs/obU60qcJRjvtmcZxXQzR6hFMQIaQFeTdtkm0pYlW8w9TYZdQLmoqYSjN/dTs/hll8pZxfjs9D1sJj33bdVPLV9b2y1+VzT4eCqsgZlVhp2iwcFXY8jQ/CrgEj7tv49Kp9gr0oym1dJZtNSS8YtpF8TjaVV04xvnJPNWyu+PUqOIoMXtsOW46Dpytebbj5CuBnpQyVuNl4ZF7LJF9nNg7SRyym0a3tfU6kWka1l2YWBIO+2169Cng5Toqo2orjJ2v01b8E7HkTxEoYtwWd0vpfLcZ6/TpaIKSrxlA6umMhzn0GLWtZlGJGQJG1qjE4OdKCnk48Vmv4fJ2fIYHG97UlF6vNcFZMp9DMeUnUkRL12ueVpz1Arz4xyse5Vq3kpata9btnus1iWe7LfFhtvY4a7qbbdR1tWcovP1xOylXgtm73rwzp68NHrwL3w/pjJqciAyrIbjqN5pMSAfmt666UPaPnu0MQ1StezaVrckr+RzPDx/Rdf6rqSfXhXS/TqaxR6M9/j+Zt1bpHp0XIMzaVXxUXIy0trEenS9z6V2QwVWcFPSNvelkv56RTfI5I4qLqySWak1ZZt5+XjlzOq03AHlitM+C5ySqsY83n+3Eh3YEWsSPKo67G9dkVhqcUox23xldLwin9W7/CjxK2Mq97KUfZyS46ev5JvhrhkIjR8A0nMYB3uzf91H0Zr2HyFhVFi606ezey4R9lfJWXzzIxkFHEPw1zei3sleH4ymlgVgwZY4wRa5vhottutYU1aKTKYuanXnKOjZ0HCeGkFXkxbygqDGQyNv3J3sxF9quc5byKrCzC4PoRcdfmKA5nSWlIRHUHrfEsBbkEAgEWvgep9DRkxdmmWfAtJjoIYsjtpkTLH+wBexv7VWMbJI0rVO8qSna13cruB8M5GvmOaEGBTioxNzNOzMyj18w39e1QoWk2jWeJc6Eacm3Zt8rWS67jpsvr7GrnKVmi0CrqJpSjqzOCGyNmHKiU+UNb+rHUDoKhJFpTlJKL0WhZ5fX2NSVNbxqxUlQSpupK7gkWuNttqA800QRcQWO5Nz13JJ9O5oDbl9fY0Ay+vsaAZfX2NAMvr7GgGX19jQDL6+xoBl9fY0B4XAF9/Y/wDFAVmleNtUWRCpMRyJjZC3mS1yyjK352/OgLWgFAUXi/VCOFM2ZI2mVZZBI0YSOzFmd4yGUbBQQV8zLc2vcDT4MkV0maNnaPnFEbmvLHIoCkSRGUsQPNgbHHJGI60Bc6nh0MjpJJFE7x35bMoLLfrgSLi9h07CgKziHA9LFDNJFp9NHJ9ndM0jRWxEdgt1F8QFUW6WA7UBt4xm0Ud085dhipv1hmAsWC//AMoCFBYupsfjFrixF5dP33FCbvQrpuDrLBKipG3MTNhIfLcQ6Tfod/KPSphKdJ7VNtS4rI1VXalDvM1G3yvc4zjPhORVURySWaMqQTlZuTrixLFS2B6bm/mPyteVdXUnSg5cbNZ8XFNR8rcUz0KGKjaSc5JLNLLTKyTed/Hode3Co1iMIUpG0jqCGF2KyzliLksTuNyKpVlKq7zd3604LgtFuPOhVcKm3Hce8W4YJ41DqykFXifa4YPpVyTr0N9iLHsa0pVnTvldPVPRr1o9U80VpNxmnF2ZxHh91XTStN5D9nMa3XyEnT6YrZz8L2x8pA3aylqosHGpF1MO9pWfs/jj1W+3xR8VHQ9rE4qSqwpTVvaTunk1dr5Pn56kTXdJP8L/AOjideW/XmexHd1/OJ0XhvmySTcsskfN3dULO1p5j90CpUixuXs3S1vUexRoww6vWV5v8OiS3OVs7v4VZrVvcfN9o1e82dnRb/Ber793E1+HPDSfDOGYo8VvOwU+Xh1/hsGHm6HbZfUCop4qSvaEI9Irybuxja13GUJuzT1fN6pZHSaTh8UaDCONLRW8qgCxiJOw263NUqTlVlt1G2+LzOBTajsLTUs54mAZtsSZFG+91GsJuLWA849aqVJGk4QbeRljAkuoC3G0oZgw2O5QWIPr61CSWSLTnKb2pO7Iugja8QxO6o43X4QNLc9f7ttutSVOooBQGIQWtYW7W29qARxhQAoAA6ACwH0AoDKgFAKAUAoBQCgFAKAUAoBQCgFAQAW+1bgAco4kG5PmS9xYW9zQE+gFAVfH9FJIiGK+SSB8eZywwHUFsG/h8ri96AkcPlma/NijjG2ID5se+XlAX5WJ/KgOb4z4f1UuqjlLQyBZEZHAMbQqmoSRgoJbJnjUxlgVvtcWJoDVr+D6n7VNq5DFg2gliwF8kuISIwb2cBkkbKw+Lp0sB1MWiNwzuzld1yCjE2sSMQN7Ej86Ai6/QMZQY7gtuzE3UFWiI8pO1wlth9aA16LShebaRmMYMf4enKi+Kw6+Ue1AUs7go9iDZWBtbrydZtQFy5A0sha6jmSHzjHZpmIPmA2IIoDZxLRxRrGwsmEkaqAcVAaaMsMRZTe1+npQHPaPhwEcgsXEozdSARY6fTA3+VhUQTg7p53ubVKzns/9VY5ziHgUHnYyEA5lEBZVH/fWU2JsoFhYbHzXG5rf7VXvteztbpbK2vnbXnrzO2GNpJRi4u2V1d2emivvtpod3wPh4R7R4IkZbyhf2pJfh3AX2NYnnTm5u7ZWQG2HX+r3tsP/ALfb5eh9jQqbJUCIt3JLw5WNrgmNgFAAv6AepvQHQRcOjZAHCyDJnGaqbZkk222+I/lQGfDTeK6kEZNa1rfG3qKAy4dCyQxq1gyoqnE3GwtsSAT7UBIse9ALHvQCx70Ase9ALHvQCx70B7Y96A8se9ALHvQCx70Ase9ALHvQCx70Ase9Ae2PegPLHvQCx70AKm3U/XagK+CFl1AykZ7xN1Ci3mT9kCgLKgFAVHiybHRynFGXEhsyoVVsbu3MZVIHa4oCs/k+s0DSJPPKhYqBJKkoBve6NGNlswAW5sFHzuBJ13iyJJljS0oDpHKyOp5bSTrCqkerB28y7FQCdzYEDRr/ABEkj6zTBSDHDIMibZMIkZgotYgCVfW977AWJAvNDqoSuMboQovYNe1+9ASsx3FAYy2ZSpOxBBsbHpv9KArtZwhHKbmwGDXZvMnLkWws2zfeE5dfegLMMLWvQAyC22//AM2oCi0OmCxS5A8xUEflJb+oiuAB1uR2vQEWdwQx+Tnfb013UHcfnQFpwcm8jEWUk4k3B2kk3KkAgeYfWgHC9HgHSQBgHUqSFsQsUa5AXNiCp60BZeW99r2tf1t2vQHuY7igCkDpagGY7igGY70AzHcUAzHcUAzHcUAzHcUAzHcUAzHcUAzHcUAzHcUAzHcUAzHcUAzHcUAzHcUAzHcUAzHcUAzHcUAzHcUB4ZABckW60BW6WeJ9TeNlYmI5Ytf8SW+nrQFrQCgKfxfLjoNQ1gbRMQDe1/Toyn88l+o6gCH4C05TTNfq0zMdrfhQAAc+awACqAHsAAAABQFrrOCwSyJI8YLobqbkbhgwLAEBrMAwyBsQCLHegK/X8C08UU8qIQ/2ZkyLM2wjC38xIyKogL/EQq3JtQF3A5KglWU9ja4/ykj99AbKAUAoBQCgMI4VUsVABY5NYdTYC57mwHtQEGTgsLZbNdr7lixF8rlcyQp8zdB+I0BYigFAKAUAoBQCgFAKAUAoBQCgFAKAUAoBQCgFAKAUAoBQEAOTqrFWAETWJtZvMnSxvt8wKAn0AoCq8VEjRaizKp5TWZhcA27Yt+Xlbe3lPQgV/gC/2ViVZFMzYIysrKuKCzGSKMubhjlj0IFzjegIvGtHrn1cTAMVDpi0UhVEVdRG0vOVnGbPCGQWDC9x5b3oCC8GrOp1U0kc6QvppCA8ilVvBp8VxWVhkGSbYKACXORyFwO10ySj43jO22KFfe7m9Ab9/l7frQDf5e360A37j2/WgG/y9v1oBv3Ht+tAeWPce360A37j2/WgFj3Ht+tALHuPb9aA93+Xt+tAN/l7frQDfuPb9aAb/L2/WgG/y9v1oDzfuPb9aAWPce360A37j2/WgPd+49v1oBv3Ht+tAN/l7frQDf5e360A37j2/WgG/wAvb9aA837j2/WgFj3Ht+tAe79x7frQDf5e360A3+Xt+tAN/l7frQDfuPb9aA8INtiL/T9aAr4VkGoHMZG+6a2KFfxJe93a/wC6gLKgFAU/izmHSssWn+0FyEaPPDyN8TA3BNhviCCfQ0BE8BBvsnnzD818lZZVK72AtOzORYA3vY32oDPX8YmXUaVQhSOTUvA/MUZELBNIrxlWICExjqL/ACFAUkviVpp9TEskLxfZ5WVVF2EYg07RzZA7q5lkANrGwt8LXA6STWxxmBFlWxlIa8mRI5UrWJYk/EB6+lAS9RxSJBcuh8yrsw/EwUHr03oDKTiEQBPMj2F/iHp+dAIuIxMoPMj3APxD1/OgMNLxWJ1JDoLOybsv4HZSevQlbigNel4ihklBljsrgL5hsOWh/iTQG08TizCZpcqWvkLbEDv86AS8UiUoM087YizDbys1zv08p9xQDU8UiRci6HcDZh+JgO/zoDNtdFY/eR9P2h/zQEfhnEUaCJmljLGNSTkOpUXoDbp+KROCQ6CzMu7D8LFT6/KgCcTiLMuaeW34h6i+29AG4pEHCZpcqWvkLeUqLdf7Q9jQGnW8SQPCBLHZpSreYbjlSm3uF9qA3anikSIWLoQBewYX/jQG37bF/wCSP/MP+aA1aXikTorh0AZQwBYXFwDY7/OgGn4pE4JDoLMy7sPwsVPr8qA0w8SQzSKZY8QqEDIdTnf+AoDa3FYhIqZpdkZ75C1kKAg79fOPY0B7NxOJcfOnmbHZh2J33+VANTxOJEZi6EKCbBhfbtvQG37bF/5I/wDMP+aAh8I4kjaeFmljLNEjMcl3JUEn3oDfBxSJsrOgxYruw9PUb9KA8XisRkZM0uqq18hbzFwAN+vkPuKA9bicQdUzS7KzXyFvKV67/wBofvoDVruIoAuMse8ig+YdCwvQGzWcVijjeQuhCIXIDLchQTYb9dqA3fbYv/JH/mH/ADQGrTcUidAwdACL2LC/8aAiaOeN9W+DFiEKt58hf7ojEXIUWb0tcg0Bb0AJoCq1fiTSxPg80ate1iQD+QO5/KrqnJq6RF0T4dUj2xYG4uO+1r7fmPcVVqxJuqAVviLiZ0umkmEZkwW+IIXbuSfQfIE/I0Bzev8AGAjnliXSo2LYRm7eciSFH2WJi2JmuRFzCMCGCEgUBv8ADfitdXKijToiOnlbMMcxDBKylVW2OM4AYMblTsAQaA6vkL+yvsKAchf2V9hQFFxzjQ083LGmMl9LNqAVtdjCYvu1UAsSeYN7drZegFEvjxfOTpoysIvOyuTbJtQE5IaMcwHkNcthbIWyoDpPDvEPtCScyGOOSKTluqnNbmOOQFWKKSMZF/CN7j50Bbchf2V9hQDkL+yvsKA47ifjDkpI50gCxTPG+TdFjjjckYIwMjBzihIBxN2HSgNfEvGDwtKp0UTGMsQRKMSqJPI6s3LsswSFTyxcDmpdhvQHZxIjKGCrYgEbD1FAZchf2V9hQFd4j1g0ukn1AhEnKiaTAYrcIpJ3PQWHzPYHpQFJrfF8cOokjlhRFVfI7Njm2MJUeZAiozTBA+R3VrgW2Aw8P+L11L6f+bxqk6quQfIrM2m+0FMcACgQFc8r5C2PrQHX8hf2V9hQDkL+yvsKAqOM8TEEsaDTmTNJGBXG940LYKvUs1rDoN+vpQHP6bxwpZVbTxLZ8ZWDOyLcxBMG5AyLc0CziMZC1z1oC88K8XGrRy8CRMhTYMHBWSKOVDfFd7SAEW2IO5FjQF3yF/ZX2FAOQv7K+woDkOL+LuQuoP2QHkTmI3bYqNMJ8yUR8SwOKqepIuVJtQEY+NspGjj0sZYyNHDk5VXw+0ZszcogADTt8BksWVWwNxQHYcOljmhjlVAFkjWQAgXAZQQD896Akchf2V9hQEPjEohgeRY4mKgHzsI0AuMmdyDiqi7E2JsDYE0ByjeNSApbRouVogC5Dc9oeaqkGK4iKkfeHzC/wUBJ4X4s5s6RnTRqDKdPIwe+MynUghBgM4/5s3mJU+YeXY0B13IX9lfYUA5C/sr7CgMkjA6AD6CgMqAp/EurRIwsjOiPdWZLXW9gDvfoWB6Hp0PStqFOU5WjqYYivCjHanpex8G4/wAJi0M4hn0smoZ2yjnEr21CsdiLXu5uAQN7/UE+lCUpq6drbuBV211Pp/gPDScrSozswBaW75IhcraGP0slwLjr5u9c+IpScO9l4fv4mNLGQnX7mGdldvnwPoVeed5q1WnSRGR1DIwsyncEdjQEGfw7pXZ3aCEs+7MVFybqb39DdENx6qD6CgNmj4JpopOZFDEj4CPJVAOICgKLdBZEH0RR6CgJ9AKAjavh8UpvJGj+R4/MAfJJjmm/4WxW49bCgIsfh7SqUIghumWJxG2RYt16kl3Nz+03c0BK4foIoEwiRUW97KLC59aAk0AoCBPwXTubtDGTzObuv47KMj3NlUfkO1AR38L6MgqdPCQzFyCtwWOVzY+pze/cM173NAW9AKA1anTrIjRuoZHUoyncFWFiCPUEG1AaI+FQLKZlijErDEviMiLKNz9EQfPBewoDDS8F08bq8cMSskYjUhQCEAsFH0G302oCfQCgNGo0cchBdFYrcC4vbIWbr3BsaAhx+H9KvLtBF92SyeUbEkEn3VT9VB9BQEjhvDIdOhSCNI1JuQgsL2A9OwVQOwAHQUBLoBQFfq+B6aXLmQxPk/MbJQbthy8j3OAw+a7dKA1SeG9I2d9PCeYcn8o3N2N/zLMT3LNfqaAtFUAAAAACwA6AdhQHtAR9foY54zHKiuhIJVhcHEgj2IB/KgIh8PaXe8ERuhjN1vdD1U3+tAZQcC0yOkiwRB41xRgouo8/Q9/PJv187ftG4FjQCgFAKArPEPCxqIWS29tj6jcHbe3UCtqFV0pqSOfFYdV6TpvefPF0OtiBiS4BN9iAf/2sy/ur2e+w1R7cteZ839kx9FOlBZcn6t5HS+C/DzRMZZR5j39Pp3+Z6dLX61wY3FKpaMNEer2X2fLD3qVPefkdjXnnrigFAKAUAoBQCgFAKAUAoBQCgFAKAUAoBQCgFAKAUAoAaA+Y8O49xIwxCczITp4XkmWEbLLKmThcCFlRSyMCLC2eNtgBLl4tqhKoj1GrcCNOUDp1AnY6mZG5v3VwOWqedTGLeewBoCw4RxOdpSGmnaVndXhMIEcIE6qpRwgIPLyIyL5/ELAUBzi8f4p9mhEhmWQwwu0gjCgiWVb3+5kCOil0YYG2Iawy2AtBxfVrPCOdK6mNAUVQSWbMOxy0yCVQbEurR4hR5DfzAQdNxviPLiwl1EgZI2eSTTXKStpNY0kWEcSl0R00xsBldscje1ATdNxfWto5VSSUyq3lmKLIu/JFkIhiEgBkYm6Agoy3NqA1Nx3Ws8vPfU6VVeULy4Q95I49LjEpaNs42ZpmXbJ72BGJFATYfE2sXUh54ZlgWDlyIkeSjUCATOyMLuw+KEC1iw63oC28D6/VSROusR1mRgfMoW6yIrADC62VjJGN72QE7mgOloBQHhoD2gFAKAUAoBQCgFAKAUAoBQCgFAKAUAoBQCgFAKAUAoBQCgFAe0AoBQCgFAKAUAoBQHlAKA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56125"/>
            <a:ext cx="472534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976687"/>
            <a:ext cx="39096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xQSEhUUExQWFhUXFx4XFxgYGRQXFxgdHxgfHRcbGxcYHCogHBonHBoZITEiJSkrLi4uGB8zODMsNygtLisBCgoKDg0OGxAQGzQlHyQwLCwvLC0tNCwsLCwsLCwsLDQsLCwsLCwsLCwsLCwsLCwsLCwsLCwsLCwsLCwsLCwsLP/AABEIAQMAwwMBIgACEQEDEQH/xAAcAAABBQEBAQAAAAAAAAAAAAAFAAIDBAYBBwj/xABVEAACAQIDAwgECAoIBAILAAABAhEAAwQSIQUxQQYTIlFhcYGxMpGhwRQjM0JystHwFSQ0UoKSk6LU4UNUYnS0wtLxBxY1VdPiFyVERVNjc4OkxOT/xAAbAQACAwEBAQAAAAAAAAAAAAAAAwIEBQEGB//EADYRAAICAQMBBQYFAgcBAAAAAAABAgMRBCExEgUTMkFRImFxkbHRgaHB4fAUkiMkQkNS0uIG/9oADAMBAAIRAxEAPwD3GlSoHytXFG0vwOecz6wbYMc2+X09Mou82W45Q0TuoA7ywQNhwrAFWv2AwOoIN9AQRxBHCsVi8bgrTsr4PD5VL7kQ3ItsFclObgb5Azagg6TRvbwxhuu1wKuGL4UWlzAsGGJTOWUD0jJ3MRCrxJo1zYkmBJ3mBJpsFsKse5iLm1tnLnLYJIUcLeGJJDZWWM28GdRKmNDwpm1dp4OzaW4MBZfOb4UZbYk2nyICcmmcx3Txrc8wv5q7o3DdwHdTsg6h6hU8C8mGO1tmLP4mvpOPkbPzBmY6mYJ0Hbvir2ITChLVxcFYyvce24dLauhti4X0RGDfJPuPV16anmV/NHXuHHfT8tGAyYm1tLZ7ZYwIho1NnDgLLlBPSneJ0B0plrauzXKxggWK5gBZsH0hKjMGykkDrgbiQa24tLEZRHVAptrDIoVVRQFEKABoOodmlGAyY+3jcAdDgkD5+b5sW8MWnnTbHGIzdulXbWN2d8EOIXBW2AuBArWbas2gYkaGYty0f2SNK0vNLMwJ64E75399EcBbATQDeTuG87z31Ca2Jwe5jmx+zM2U4JPSIB5nDQV5w2s46WoLiAPS4xGtQrtbZgCg4BVkoqhrOG3MxVT0WPRlYPHUaVveaXTojTdoNPvJ9dI2V/NGnYKUOMzsLC4DFBsuCsqUC5wbNqAzLmCgga9Eq3c69cAr/wAtYP8AqmH/AGVv/TRCzh1TNlUDMczRxMASe2AB4CpKABI5MYKZ+CYeYj5K3w8O2nf8tYP+qYf9la/00UpUAC/+WsH/AFTD/srX+mqGG5N2Gsnn8FhEuS2ltEZYDHIcxQGcoBPbRHaGPJsc7hnsMMwl3Y81lDxd6ST0gAwHaNabdv3LynmwbSR6bL02+jbb0R2uP0eNGdyarclnhev8/Qyu2UwOGJDYJXbJzkJYQgjOFPTICyM0xMwCagx1rBowdbOFeyEOdbdgXLxckZMmURliZo/gdk27WoBdpJz3DnbUyYJ3DsFTYDApZDC3IDO1wyzN0mMtqxMCeA0FOxJiM1L1f5fozO3L2ywjvzVghCQVFgFyRvCpllvCu7MwOC+MzjBPmuE2wlu2pVCBlVgZlxrJ07q0NxrvOoFCc1lbOxJDhtMmVYgg6zJ6qr7W2e1+LbMpw7I6X7ZDZrgYQuW4rApGsxvnhRiX8X7h1Vej/uX/AFMLtxRav3Et9BA2ir0VGkmANBqSaVN5QplxFxRuBgb9AAIGp6opUp8k48HstC+UO3EwdsXLiswLEQuWejba456RAgJbc9ZiBJNU9r7VvLea1ZUOwtqVACsQ5c5hd6YNtMgENHzidYAJjG4K3eULdRXUEMAwDAEbjB41w6Z3lTtZSeYyOCtzDvnhShBxNoD0SWBk6SBOV4nKaJVT5RbMs20Fy3aRXa/hwzKqhiBiLcAkCSNB6q7j77gZbItvclSUZ8sIWhm0BO6Y01IptfAmzkt0qVVzjrfOiznHOlDcCfOyA5S3dJimCyxSqI4lA4tl1zkFgkjMVBAJC7yASNe2o8Fjrd4MbThwjtbaPmuvpKe0UAWaVKmqwMwQY0PYeo10B1EMF6PjQXEY5UuW7ZzZrubLCsV6Ik5mAhdN0xNFrd9bdpndgqICzMTAVQJYk8ABrS7OCdfJbpt24FBZjAAkk7gBvNDsZt2yiWmDB+fB5iCctw82bg+MAKqConMdKo7HxrNmvEYh2vLbLWQUezYISGW1dIVXBO9gSCRpFIbSLUYSlwg3gsWl62l22wdHUMrDcQdxFVMZt3D2nFt7g5wuiZBLMDcJFvMqglQYOpgaUvhd0L0cPljcLly2igd9vPAqvgUOIUX0vWwtxRD2FUlgJgG60lgJO4LGtc6iXdY5aX45+mTu1MNctub9q6qk82twXnfmVtq5NwooMLdKkid2gmubQ5QqiqUR7gZ1thgr83LmFOYKSVk+koIp+xtj83bTnyt6+B0rpUyTO8Z2YrpGgNd2PhrxPP4glLrIEaylznLCZXYhklQc5UiT2AcKNwzXHjf47L5L7kezdmWbbhC1suoNxbShES2GYyyWV3S09MyZLa6xXdtbAs3y1xucD82LeZLt1OiLguAQrR6SiTExI3USGEt84buRedK5C+UZ8oMhc2/LJJjrp+I9Fu6pRSRCc3LkF0qVKrRTFSpUqAPNOUrTirv0vcKVd5TflV36XuFKqz5LMeD1tMGguNcCgOwhm4nd7gv6o6hU9KgHKrblzDBOatFyWgkglfQdggymc7MioJ0Bcb9x4dA3KXYjW71zFZyVuXbACqOn8thwASTBC80xUdd5/GTZuNRov3sO1jEMpRpRnYKGJVedVII+dAPGouU22btx2tWhbZEu4VgTnB1xFqRJgNvJ00EDUkwuhpkE/IhJxXiXyeP0ZSO0l+atxz1C24/ecBR4mhh2Ncu2mtXmJRnzZnYtejPnVc1ooFVSAAAW0FXdn4Z7D80qzhwpbnHus9znGuElMrD0YMg5uyKJ1Ppb5ZHvIx8Mfnv9l+RnLuyLmKR/hCKrS9sZspY284KlbtkqyBsqtlnTjNFFxuTS5bKf2lBdD25lEj9IDxq/Q7arrc/Fucu23uoxV7YIZQsSRcgqrajfR044Yd6ntJfLb6bfNMp2uVuGLlJuDKzqWNtwgyAEtmiMpnQ8YNcS6Ld0NYTLadmuYj4jEZ3YqAjKQsTprIOlGMVhUuW2t3FDoy5WVtQw4zTcTmW03MqpdVPNqTlUkDogkDQbhRiXr+X7h1Vf8X8//JW2btm3ea4ihlNt8sOMhfQHMqnUrrEwNQaLtjLdtIcglpASMzP2BBqfvNC8fHMF7tnnSqZjbVRcJIWSqBokzoN007k/ZsYYg5wjYps1u04toyxbBa2gUA6AEkEmDNQs6sDK+6znf4bfX9ibZyvfuXBfsNbS0VFpDk5tgVBDdEnMy7oIyqRpMZqJ43AJdNstmm0/OLlZlEwR0gp6QgnQ6VapUpLAyc3L4enoCsRhcUL2e3fQ2me3Nq5b9BAG53I6kEuxKnpSBl3a0Tt2woCqAANAAIA7gKdSrpAVdrlKgBUzEei3dT6ZiPRburq5OPgF0qVKrJWFSpUqAPNOUo/Grv0vcKVLlKfxq7pHS7OoUqrPksx4PY6rY7H27IDXXVAzZQWMSSCY9QJ7gTwqzQjbnJ61io5wupHFWiQVZWUggiGV2BIAOuhECuHStypxaFRaDqbi3sMzLPSCtiVCkjgCVPqqxWd2jgcGcRiRzzW755prty8S1kmy9l16JZUzDPYBy5fTEazUh2og37TwP6g/iaZGSS3Fzi29ghtuzZey/wAIUNaX4xgZ+Yc4OnUQDVNuVGH+L1Y86iXEAUkkXCQmnWSD3R3Uz8Iqf/eWBI+gP4imLi7clhtHATABPNiYBJAn4RuBJ9dS60Q7tkmG5UWLgOTMSttrhGXcFHS13b9P5EGon5Y4cEKc+YtkC5dZEZpk6RJ/VPZPbePSP+p4A6nXm19WmI4RHhS/CFvf+EsB+zH8RR1oOhlvZ3KGxfuc3bfM2TnN2mWQDr1yRRWgC7RtjdtLAeCD+IrjbVSR/wCtMCOzIuv/AORR1oOhmgq9hLYKgkAkEwSBI4adWlZH8MW/+64D9UfxNT2tvqogbU2f+oP4muTeUShHDNhVfH4xbKZ3mMyroCTLMFXTvIrNHlEI/wCp7P8A1B/E1wcoVgTtTZ57cg17fymlDclhOXeEYAqzEH+yeBg+2OzXfUtzlnhlFvOWU3bIvqMpPRKs3pDSYRjE8KGLt2yskbS2aJ3nIusCNfxnqqReUNs7tp7OPDRAf/2a7hhkvDlnhiqsOcKsAVORoMgka+B9RqbB8q8PcuJbBcO5IUFSN06z1dFhPZ3UK/DyA/8AU9n7hpza6b9fyn7xUNzbNhnR22jswuk5GNtcyyIbKfhOkijBzJt6ZiPRPdWV/wCYhv8AwngP1P8A+morvKNCCPwrs8for19uJ47q5nDO4bR3E8qMPbLBmMqXBEEklCA8DeYJ9+7Wo35W4cMUPOBgCxHNtuDEH2q3qqM7Utf9z2f+ov8AE1w7Ys/912d+qv8AE03vF6iu6l6E78qLQCEhwHUMCQIEswgwdDCMfCorPLPCspbMwAmJX0soBbKJkxMeBpv4Ys/912d+qv8AE01dq2f+6bOOv5iadn5RR3iDupehldt4hbt57iGVeGU9hUEUq0rcncNeJuHHWSWJJNsW1SZ4A3DHr3zSpb5GLg9CpUqiu4lFMM6qYLQSAYHpGDwHE1w6A9v7MtKRfVALr38OrNrqPhFobpgGFUEgScizuFR42ytxoYSQWjfIhtNPf5Va2/ike3bCurHn8M0AgmDiEynTgeBpjiQ08Gc+pz7OFDqjbFxlwxVlrqakvUr2sJEdLQEaQToO/wD2og2GkLB1ygGILSNdDuH8qY4I7lHWel9h09tEMMNTOpGoJ3wZ0nwPrqtDRRqWMtoatT3jB1i6MuTSC2o7fA8dNDHDrqriMGqISBu648vEeurdy2FDkDeIJ7QSo93qqPa4+Lbrn3Ae4VYvfTVKS9BVXtWJS9QXgcQWYLGhI9ug7vvFWsTsxW7/AAmO6Z86q7G9OYmIgDiRu860xUxE7gAZ3ExrPsrN7HtsVPVJ+Zb19MJT6Ujy/a2ygjgxMGR376vbHw0jUd++AJltfvuoxtTDTwnTUdnX31LsyxA3dRj6g9desWozSjzUqumxolXBqVjKOJAI39hnsI+5NRbUweayFiAOrrjUDskkeFGzZ6MTrvkb5qHEJII4D3AT4wx9VUVY85LPd7HkmP2EDOp3zx0+yi/I7Z/MuMukSZjjHbw0860uL2fOkTB3biO4zu91P2XhgH9GNQPGZPsA9dac71KtlNRfUB9tsS8xwjqjifafbQDaWygXtllyka+zhWp21ZPOkgSMxn1/yNc2xg4CnfoZmNN0xXappKKOTW7FsZg+HZSOBHuqnszZtu3e6K9R6+I/n6qIbCt9Egdce2ruFwx5zTcdx7xPs6Xsrw3/ANBX/ml0+f3PXdj3taZpsC7W2ehzQADJ1HbqD3cK8s21gYc8Na9zx+G6hprl7RxHYfsrzPb+Di5PXWRRKVNrTPU9lXKz2JcAvkvstc4J3zWutbFRcQGgaONO2RVLkzg9Z7fv7J9YrR38N8arEHfPHTdM+A9tLtulK7KfoS1tqU5Ri8LDQN5Y/ll76Q+qKVLlj+WXvpD6opV7U8Seu0A5Rcmhi3VjcyBVYABFJJZGUSxPo9M9GOGhEtJXD7RtXHe2l221y36aKylk+koMjxq1QBhcRyTXDlbvOls16wIAydI4jD5zKmcvxKQvzZYSZokx6bfSceEsfOiXKT5O3/eMP/iEobdXpt2s5+t/L106nllTV+FfEJXAGKqeuTv6jx9VXcL6THhoPMnzFVLLEozREkkeQ8p8au4NCF13zr4ae6ozZOmJUF4Sw6ixP6xPlrVa5LoZ0JPq1AHkavbQGn6LeQqtl9IcSdO/SPrml2x6q2icX02IrYHCkPDAQeo6HRifdV7EIJjhExrBJ091csmWXx8jT8QOn3r5Ez5isaC6dM0i7J5nlg+9ZmO6O8x7DwnsFdsoBABklhMxOmu7wqcjf4j92fM0656M8cpIPEaVt6exyqTMvU1pWZHK8kjq+/203j+l/kFPKw0D83yP86jt6nxM+wD2D200XjGSucOCOojSeOhiobFo5hPzTqevQgR51euWjMrx3/bTIbdx6407+3SmKW2CvKvfIFx1km4TGnHwJPtkVNtWwuTduEHSJ6+/cw8as3LZL7tCdTw00PkPXUuIWUHEgaj1f5gPXTHZ4SChnqBOw7EHKOJ3/ftoxZwwzTwPzerrHiYHiaq7OsgEAbpgeP8AuaNW7YkECCx1HbBJ9o9lZmupVtyk/JmroZ4qwVsXZkdLSTrG4EbonrH31rD7e2bJ14dmg7D2e6K9BsvKqzR0hr1SN3v9QoLtjC9KB1GPcPUY/RrE7V0u3eRNfQah1zWDObCweWPX6t/tgdwoxiMOc0nTdmB7NRU+zMPBWRrvPhuHgSKIYvDBul1DXtjd7azKKMpN+pY1Gobm2eecr1jGXvpTvJ3qDxpV3lj+WXvpD6opV7Ixj0DYmzhav32Fx25xmbKVuqFlyTBZim86Qoka61V5UDH86vwWeb5pwcptA58rQZucfQyiIkmSANRfIdcmMxSuym4zPrFsu+W6QSXFlG00BBkfm6Ca3dAGAK7QzL8IkW+cw+XPzJ1+EYfIItmec+Wzn0ZKZZrRsZ5z6TVNyk+Tt/3jD/4hKgtrqR13CfaT7qZXyVtT4V8S1h1OUqTMGAfAEeqfZVhMRAMyxnhvO4+A1qHD7p6zPhAj2CuYpiokDUkDtrrWTkJNHcXeDAxuCt5D3GmW9/6XvUVLzOVo4GT9Ue6ocOpAWd//AJ1qD8JP/cJbKwzE7ln2mfKPXTsRMGYlYOnVx9/qqa7wHWR9p9gpXFksDuIAPt+2qfdLoa/m5azuVQvRU9Yk/rL7qj+ZHZHuq41saLwykeVVShMEbiQSOrWSR9lWqNo4KuoWWmPb0j3DzP8AKosNu9X1RUl1TOnEAT1an3H2Uoho6x5ae8U9FeS5Gi7K5hx3T17vOnKeB3j7g1BZBCqCPna9nSke2B41auW57DwPVRkFHKKtxDJH53Hhug/ftp11fiwRv3+vXzinqTlPEifGN1OcQgjhl8xQ2cjHkqgCdOrzDGia+n45uyMsb++qSWoI7WJ7hlNErB6K9w8qXZuyxpto4FatBQFG4UMxVnMF68gg9on7aLVSuWSd0dEka9Rg/ZVPV19dbRbreHkqYe1kXWJ4xx6h29VOuAgMDwHms+qZq5ZsRqdT7B3VBtG3pI4jKfOfVPsqjDSuMPfsNdmWeZ8r5+GXpj0v8oj2Uq7yx/LL30h9UUq1yuaDkPiUvYzEXRcRxcHPW1BtOyKxAhyrkowiAsLoTOYzBjlNysGDurbNovmQsGzECQrmPRICjJ0mJEZgQG1jRqgG4AU17KkyVBMESQDod47jQBiLvK0Ykra5rLlu2GlXzyRiMPm0yjofHLlf52V9BGujuW9SZ11EdskDzrnKGyq27ZCgHn8ONABoMQkDuHVUimf129jE+4VOAi9bIsgUh6S9/uNKlaQlgdIU69cx/MVJ8EYLcfiPSHcfMUxVlgOsH3U7EsM6jjlPmK4npL4j2T7qj/pJvxjhK6tJjQbpMnf5e2nWxvJ3kz3dXsp2I3eIPtFcDAz2aHz94qvPbYehD0h3H3VXtbh2aerSp20Knt8x9sVEywxHiPE6+3zFNqewq5bCqK7vXxHv91S1Hf4d/uI99OK74GXvRPrqeobokEdlSq0ieuusjAiXe3f7hTf6PuXy/wBqe/pd48j/ADpv9G36Xma4C5Z23qZ4Ad2+Ps9tXMKejHUSPbp7IqvaaVB7Kcr5TMEg749h+/ZUZbjan0st1CPSbvHkPsqZTOoqC40Me4R2mSPeKTPgtI7vMDSN591Mc9Bu5h6pqe2kDt499V39F/0qi44QHlnK8zjL2/0v8opV3lj+WXvpD6opUw4eu0KblJhQA3P28rZ8pmQchYPBGmhR+/KYmKK1n8VySsvAL3QoN0hQy5c152d3gqYcFzlO8DTcTIBHtfbFi8qJbuKzC9h3IG+DiLev7yyN4zCd4oils5p4ST2zJHlQHaHJezYC3FzsTfsA5yGEnEWM7xA6TG1bJ4dHQDWtGnHvPmalEVbwOqN7hXd84gT1Hd9+6pK4Vnf31NoUngjuKS6sdYkHhAj7amT0l8T7I99NYxUlhDmkiIEff1Vx7IlHLlknYSIPGqeAMhid5bX1CrtV7Sxm+kd2lInwWUdveie40+7bzDqO8Gkwrtkyo7h5VysGVlMj7+NNU5gZH+3Cn3hDED52o79x9x8TSdMrRwyiPDT7KsZKzjjJAy5TpMHTeTB8fvup+H9HxPmYrt70T0c2k5dNeoa6euquCxZIYXMtshyAsj0R6J17PCpZF43yWLvpL3H3Uz5h7yP36F7W2syXbQRQyH02kNALAEAK0ghczSRHRgatpzY+0XuI3PBEPOmADAyggg9JpPVOkkGBEEhx8hRLvRgHXd6zHsmp7LSB18e/jQjaG0Cj2hbCMrP0zIOUSJMg9HQs2Y6dCN7CrwxKBpzproeku/h9niKDikEcKeiB1aeo6eyK7ctSQeo+vj5gVldnbevm5ZDW0VXLC7owywBkiWgb2BJJnmwQOkK1PwpPz1/WFKZci8olqq/ov+l76FJtfEkhRhp1EuGOQg38hC6bxbh5JAg9hAp4f4XdtrfdjaAUs1lVMtDMSIbUEiANe3XSFzJox3LH8svfSH1RSqvt1y2Ius65GLE5Yy79xIOoJEEzxJpVM4ey0CPK/CafGHVbjehcmLTslzTLM50YARJjSZo7QbEcl8M+jIxANxgM9wANcLl2ADaNN25B3jNpGkAAza3KTDXkVUuarew7tmV0AHwi1mkuAAy50zLvXOJAoFiOV90XWW29lovFShgKqfCUVGF6YOe0zsYBy746JBt/gm7hMXduW7YFpubs22uHnE+MbDW5y5s5eUuFyYzRa1OsEOcxeYrGEgEiTZuAabv6X2VKKb4F2Sil7QO2JyrNy6Fv3rVsyegACrLB6fPEgKQ4CxxA9HpAjTfhnD/1iz+0t/bQ622JM/knZ8Q5B8eerjHFggH4GJkybNzhv3XTUJ3KvxHI1Ke8WELe2sMxEYiyROvxlv5p7+sVc/DWG/rFn9pb+2gl8YxVB/EySSIFm54a871Ch20NpYu0mbLgm4RzV0e3nO2q9utpg8Tlj8H9ixVp5y2ijWfhrDf1iz+0t/bVcbcwwYj4RZknT4y3r0RPGsfsXlHicQQCmESTHyVxuO/5QTuqvyj5T47CiRh8LcHH4u4v+c03Tyjqk+6ecfzzOaiL00um3Z/z0N5+GsP/AFiz+0t/bUVja+HVj+MWYM/0iaQdBv7TXnGzOXmLvIW+D4RYMAFLhnxzVJjuXmItLLW8HPVzdzzz1cj2fet8fT7lV62nOM/U9Jfa+FJBOIs9Hd8anjxqK/tnDEBhiLJHZct7jxGvdWd2DtTE4pZAwi99m4e7+l7anv4jFoYK4Sd3yLwTHWbu6eNK6JKfT5om7IOHVnZhj8M4f+sWf2lv7a8+2zsznMZevLcwzI7AqeeszoijUE9YNT7Q5W461dyfB8Gwic2W4Orhm7aMYfbGIeIGEkmI5l//ABtf9+qrdavp9tIqTdFi6XIFYE20bKWsEgAkC9h9xJA+d2H1VoMPtWwo15r9rhv9ddvYrEKdThAsaE4e4D26c976ye3eXuJw7AC1g3n+xcWP3zXOq6/yI91RW/EbW1yhwwMRbmJ+Uw3/AIlV8dtvDkf0Q4a3cKN5gfP66znJvlhisVE2sJbBP/w7j6ftBWivXcaJyjBNEf0V0b+Hym+KparTKX+HYufeXKrUl1Rey9wCxipcBymwO+9h/wDVWcxXJxrmofC+N+z9taLlTyrxWCRWNrCPmEkC3cWPHnDNZcf8W8Sf/ZcL+q/+qsmOg0lcnjOfPc9JotT2ioKdSTT9y+56jyUxdnD4SzauX7AdEhou2yN54zVpdt4Y2yBiLJIUqfjLe8DUb68k/wDS5iP6rhf1X/1VouT/ACzxOKIHN4RJ/wDl3D/nFXZXVLCb9xRt0GqxK2UduXuvuU+VV5Xxd1kYMpYQVIIPRG4ilWj2jytu4a41lrVlihjMqsgM66KWMb+ulVkzze0qVZvlPylOEuIoRHzI7QXIYZUZgxUKfi+hBbhPdIBe5SfJ2/7xh/8AEJVNmBuMrRlDTr2l+Ph5UCblY2JZbXNARcw7yjZp/GMP0tQBzbc4SjTqLT1ojqzAKZJYE8BBMTr20yvzK2p4XxLDAdODw1HbGp9UU3Fj41eokR1akT65PtqOwOlMbpzHhx09etWUQspAjUGD+kYPnSdVX1wxnzX5PJLSzw2P+DgqS2o4Aaa7vXNDts4RHtN0dwG+eBgx2cNKKKswDML7TOns86p7SufEx2e2J8pqrqFCVUs+hcrbUlgwezbHNPOQ5VO/s11HaYFaraOA55N/Az2fefbQvTj1H15THtijGDxIgAakIJHh5/bWH2TrXp55fDL/AGnT/Uc8mAxuG5skGPHvrK8qrOoJkaDTx+/rr1Ta+zgxUiN3Hd2VgOXGCM8J49XD3CvpVF6tijxTr7uzBsOQV8C2BPAeX37q2WNs6rMHNOvgYrzbka5AX7/nfYK9IcEhSN8gdg35vaTWbrK1G7qLenszU4GK5Q4eOkQQ0a+se4iquxjrI3BhH38RWm5SYeV6QBjs3gkf+aslgL+S4B83Pr4fyFX6Z9dLKVkeiZssbYtQMqzniMo4A6nTU6eVeb8rtkfGiEk+PEmN/vr0Wxowjt+qf5VQ5T4VS49XtP8AtSNPNws6X5jZ7x6kUOSNhVyjKBEbt281r7C7x995oJsNQPAk+rKPKtPZw8NM8YHZBBaf1fbWX2mnLUQkvJ/ozT7Px3UkzKcu9nC5ZiPRBj114bicMUYjt99fSW0sKHtQAfRIg9+s+sHuFePbd2Nlu7vX/L7+qvPauzutTLPEtz2nYFkZVd1J8cGN+DGRpE7q2OwTkuWQOLiO7QeVMOyT0TB1++v5tFMLgSt20d8MDpw1GlU56mM5RRu3OpVSSfKf0CXLH8svfSH1RSrnK8/jl7Qjpdn5opV6k+cnr1cIrP7A281/E4m03NxZYqApTPoxEt8aW1jiijqJ30Q2jtyxYcJdfKxRrkBXborvJygxuMDeSIE0ARcpB8Xb/vGH/wAQlQreC3WHXP7up86pbU5QYe+qJbuSwvYdyCrrA+EWpEsoGYZ0ld651kCRRRrQ6R4mR7TU4CL+ES2LOY6gABukNdTHtG71VY+ceyB7/fViq+5j26j1AUm1todCKjsincuTeXqGnjlJPu9VQY4dAds+1Aak/pj2S37gHvpYxYAH9r/IKy5tuixv1ZZXjiZla5l6tKSbh3VVtMeeccMo+/tNeUWUzeSyjT2BnRDp6MQd3d38fGsZyu2eGYaEiPHsPhurZ7IEpB/M9sHX92h+2sLnYGYOseuT9Yeqvo/Y2o6oQk/Q8X2nSoybRndgYTLwiF3dQggD2mtzkhgeptOyZnzoLsvCwVB3k5m8PduFHH4d4+sKvaqXVIo0LBT27bzLHWP5e+sBbHxg+l5mfKvRdqjTuE/vLWJbDjPPFdI7pFO0MsRaIale0Htl7rffHtim8olAKRuj/VUmCQqEHEFfMTVjbVjNA3SND1Qf51DOLUwXgZU2CPP/ADIK1DEEDrbRvD0vXArPbPthNBwRj46Ga0GXWeNVdSuqzJb003GDR1RqRv8AneQI8QfZWT23ssZp1HaPM9+/11rrHpjuPuqpjbcRpulTx3ar7Cawe19P3leVyja7PvlW00Yw7OTTUiN/Ce3XxqVdnqHUgEEEaGdeo66/7VpUs7oThAgcOMdlNvpEll1A4gTu4V5yOlkmm84yvI1pa2TTWfXzMLyx/LL30h9UUq5ywP45e+kPqiu17UwzecndtnEXrqwwRC2XOrqzDOROVrKgARAh2MbwDVva/JzD4lw91CWVSoIZl0IYcDvGdoPCazHI8Ku0cWlpbIXM/OZQqv6cqYW0DvaDmcyZIre0AZPaXJyxYCXLanMb9hSWZm34izmMMfSbm7cnecgoy/ot+l5mmcpPk7f94w/+ISulwQ4G8Fp9ZqcBN3CJruZSJPzmI14TA9h9tSByyZjvVju7GjyrmM1K9x91KyvxbAdtRa9kkpe20J7IzZuJKj94ffwqtj94+kfIVbLggEa9IfWFUdqPl16sx9QFZuq208i1X40AsFhc8ydAQI6+vX1VXI1PfHqNENleix/te4UPmdevX1615OxJRWDZrbcnkN7F3L3Ee0r5tUt6wG0PUCOsGIPuqlsS5qw6gY8el5qfXRfFrBJ6jm8D6XvNev7GszQjA7Tr9plTB2Mo1jMd8VLcaIPCRu149lcckzHDjw3THl66bh+PaZ9Z+0GtlvLMdLCySXIYkbxEdhnf7qzvwQZsx36ado41owIoKx1Pee3iadQ8ZF277j8P6a99Wtpj0T2keyfdVO2YZT/aHnRTFWM4jcQZH38a7Y8TTIx3jgoYRdWPAKfbwo5VC1YyrlmSTr3nf7PKr9Isl1SyWKlhEuEXUt1aD2E+3yp7aMe0A+4+6u4QdEdsn1madctBonh6vH2HwqnNdRqVrCREG4AEx1aD1nSq+LsBxm3Eb+2OB8fvrVx3CAadwEVBiGGUsNzA+uPuPAUqVKwMUtzy3lgPxy99IfVFdpcsfyy99IfVFKnETd8mdh3sO7NcuK5ZAHIN0m44Pyjc4xCmJELA1jcBEPKjk5exN5XtXubAtshEtqSrgCANFYuMxmeguhgRqKVAGAbk5fsMtx7wKm7h1AUsY/GMPCdMRkTm3Cneeebdx01pdXAG8x4l2nzmn8pPk7f94w/+ISprQ6Q+k3vqUfMTastfElxfpD6J8xXbels9cMfs9kU7E2SxXvg928+UeNcZQWJPCAPVPmajOeIk4w9ts4ywB9JfrCqe01k67sxHrUGr1zh3jzqptIfWB/dI91UNSs6eRYh40B8UgS2wURJ8zB9lDaLY9Ztt2a+ozQmvI38o2tPwy/sQxc8V9sj30eddBO4jIfCfPWs/ss+keor7Na0rrKt2NPkftr0nYksVtGV2jHqkyC3bgRv795qubEIs+kAo7Jn/AH9dW6ixHo+I+sK9CYj4G1UsovOsRHo8OssQfq1boTso9P8AR/zT5k0xcFYjvpBZRpBMdnEedFMLdLKCd5nd3mh+L+UbvH1RV3Z/yY7z9Y02fhTIR5ZYX0h4n3e+rFV19IdxHv8AdT3vQ0R1Se/QVWfJahwX8L6C/RHlUlDwx0AkZZg8Nd3fGoqyb02y246jx3edJaZfjNMhuPmYngNB7/b5Cu2z0bg7J9Y+0H10wCkTv+g3uqbWwiE8zz6nmPK8RjL2pPS7PzRSrvLH8svfSH1RSpRbPXaxWM27jkVALcv+M5gMNiCmW3cuLZYMCYZlFtgh9MFoIlZ2tKgDz87Yxd5lW9ZKoLmHYMbdy1P4xh8rS86tmuzb3pzQB31ssOwUM516TAR9LX2+VV+Unydv+8Yf/EJTbWOtsHtrcQ3FdsyhgWWWaJHDeKG9jmNwvUB9I+B93upWcZbYEq6sFkNBBiN4PVEH1VEcUh6SsGERKkHj2VCzwklyS3Bp4g+og1S2i8gEgjpAa9isfefVVuy5OaeDEVU2imZkTdObX9Ej31Uu3rcfXb57DI85KeLtkJr85CR2abvaKB1p9ojVR2H3Vl1Glea7RrjCzpjx+yNTRybTyFMGPivA+ZrRAwZ4GAfd51nsJ8kO4++ieFxRYBWGpGh7d+vd7q0uzLVBtPzwU9TFt5LAwxnKRoOPZGnju9VR3kMMpMmPMfbRBGkA9etQYweie2PZ/KvSRluZk610vBQDiASfud1QWbCK2h1jLE9ub161X2rsQYgKrFgFOhVhEQRqpBBOUkTEg6givOtr7YtYTaTjmrly5afNnN1EDF0zN0Ra63PGeExAqzCMpvEUZ7gkss3t9wXbXifZp7qu4C6ObmRAkmNdJJrz7n/hLtcyFTcVkI52YDTMTaJGjHQaazE1oeT+x2tC4UCzcCg5ngQpJ0C2RvzH2AaACn2wlGKUkJg4tvDNMl1XAMxrpwM9XfT2G8k9s7ojd5TQh+T9249tzk+LbMAHaDqDrNoxqq6iDAI3E1zbuHvMrKwQKRBC3G8dDbg+IIqjdqKat5ywvxLVentnjpX0D1u8CAZAkA7xx/npTy4ykTvcAeoN7jXl20iiCGtsQEFsRcTRRHE2J+bw7ai25/xAR2ts+GYG2wZSt1d4IYTmtHioOkcRuJqpDX6ezwyz8zYq7H1rj1RrePivueqhwdxHs4b6TDf9FvL+dYzYfJ2zibCYlWuW2vW9xKOFBI09EA6LvI13tNF8JyXt22LLdvaAMQWUg5MkA9HcSizHVG7SrbeUZ0Y9M8PlGO5Xk/DL0j53X/ZEeylXeWP5Ze+kPqilSi2eu1icRf2msQGY/HgwllRAuXeZfWdcgswkiS8kmGFbalQB5thtt37zRev2hbAW6hc2grczdttvt65yUxKuBoptiBoZjxnJlsY162uIsTc+Ma2jMIDHNmK5NW1EPEiRMzWmxfIfD3CCWfQ3DHxZUm49x5ZWQhspvXMoYEANuOs2ti8l7WFuc4j3GOTIAxWB0baswhRqws29Nwy6ATQBmzyEukglrZIJIOZ5BNxHJByaH4vL3O3XUNrk8cJfRjdwqFEu3CjMVLTC84YUE5DcuCY1N7sFej0L2xsS3idXLAi29sFYBGco2YSD0gbakHhQAGt7bZQxN/BRIYnnHAAcSnDisH26CijW8USCVw8jd0rukiD82hH/AKO8MAQr3llQCQySfi+bcklOkWQsNZjMxXLNa8CodEfQ7lme2gmJANxzhkVFJZi9wKBvJJK6DSs5eDJmzYnBgLBbpXOiGGZSY3CNZPWK9AxNkOjIdzKVPcRBoJZ5JWVuG5muEnmxllcoCFDuC/ONpM3XFV7dBp7Xmccv4v7jIX2Q8LKGzrN64hW1cwr5CUYq9www3gwNDV8YPFh8wGHA3xmu74IOuXtq7sbYyYbnMrO2ds3Sy9EfNUZQOiNd8nXUmiVSho6YeGPv8yLsk+WZy7te7alWuYNSpCkG4/RLAlARl0MAnuBNRLtt7hW2LuCLsxUAXHkssFgBHaNOph11Pyl5P4e8Ge+7oHNtWKkDdnQCcpIDC8yk9R4a1Q2VyZwiFL1vEOVzC7Ba2FYNkNvN0AYlEYHQsd5aaskHuFuZxfVh/wBa7/prN7Z5J22um/iLeED3GVMzXcQuZzCoBEAseiAB1VvLdwN6JBgwYIOvEacag2jgVvIEeYD27giJm3cW4u/hKieyamrJLdMW6YPyPOrOybQaEvYQCWAAxGI0KiW1zcAR9zRjAbFvuge1dtMh3Fb2KIMGDx69PCp3/wCHeFMy94hixYZlAIKhVTRdETKCoG41pNk7PFi0LYZm6TMWaMzM7l3JygDVmJgACpO+x8sh/TVen1M+Ni4wf0qftsV9tB70tocZhplhriMQfQGa587guviDXodZW9yFsvmz3bzZy5eTal8w6IYi2DCQMvUABqABS5Pq2kk/wX2JqtLjPzf3A9jYtu+yorYW62TPAv4kkruLRO6SPZUz8gEO/DYY/wD3cVR/Y/Je3h7vOrcuMxDTmKQXdgblw5VHSbKug6IjQCjtLVcFxFfJFhXWpYU5f3P7mTDNg1t2c2DtKFPNq1y6OiolozCSBxNc/DLBWc38FlCAk844yq7ZUJ04spA3SQeqi23uT6Ysrzly4FVXXIuTK2dcuY5lJzKJggiJNVX5I2zbK87dDECbg5vPm51rpeCmWS1x5ERB0ApmWJ6I5z5gjaHI27iLjXmu21L6woZl3QIJidBSraYeyEVUX0VAUdwEClXCRLSpUqAFXKVKgBV2lSoA5SpUqAFSpUqAFSpUqABHLBQcBiwRI+DXd/8A9Nq8l/4iAJfxwUAdHDncPnoFffwKoojcI0ilSoA9T5EIBg0gAS9wmABJN55OnGj1KlQAqVKlQAqVKlQAqVKlQAqVKlQAqVKlQB//2Q=="/>
          <p:cNvSpPr>
            <a:spLocks noChangeAspect="1" noChangeArrowheads="1"/>
          </p:cNvSpPr>
          <p:nvPr/>
        </p:nvSpPr>
        <p:spPr bwMode="auto">
          <a:xfrm>
            <a:off x="152400" y="15875"/>
            <a:ext cx="4648200" cy="6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Release of Carbon Dioxide From Fossil Fuels and Deforestation Is Responsible for Global Warming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2274"/>
            <a:ext cx="2362200" cy="313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295774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7375" y="6019800"/>
            <a:ext cx="248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Atlantic Ocean Heat Sink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204466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 Projections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26957" y="320675"/>
            <a:ext cx="77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UExQVFhUVFxgXGBgXGBcbGBgYGBQXFxcYFxcbHSggGBwlGxYYITEiJSkrLi4uFx8zODMsNygtLisBCgoKDg0OGxAQGywkICQsLywsLCwsLDQ0LCwvLCwsNCwsLCwsLCwsLCwsLCwsLCwsLCwsLCwsLCwsLCwsLCwsLP/AABEIAJ8BPgMBEQACEQEDEQH/xAAbAAABBQEBAAAAAAAAAAAAAAAAAgMEBQYBB//EAEEQAAECAwUFBQYEBQMEAwAAAAECEQADIQQFEjFBUWFxgZEGEyKhsTJCUsHR8HKCkuEUFWKi8SNDshaTwtIzU2P/xAAbAQABBQEBAAAAAAAAAAAAAAAAAQIDBAUGB//EAEARAAEDAgMEBwcEAQIFBQEAAAEAAgMEERIhMRNBUWEFInGBkaHwBhQyscHR4SNCUvFiFTNDcoKSojRTwtLjJP/aAAwDAQACEQMRAD8A102/CQ8sJVXTTmzPupGictFjNL72f1fXaMuajKv2ar2QCC2QHQnJ8ojD94CsbIA2c7PuHkQnJMyaQDMepyDOPT5xI0uTJDC393n9k4teXiI3/ZaJM1XEjHHq373W+qmS7Mk/71d3+YTGRuVhkQcbCTwt+U8btHxK+98JtFL7t/kfL7JQuxNPErqK+UG1KX3Zu8nxSlXWk5FQ8+kJtLI91Zz8Sq633eZdcRO4pY/qS3pErJMSikpmtzxEJhKlEVbkST1gvnks90xGTSfXriloWRkT1J9YQm6BUSAJ1NqUISyPeXpEy2rG08AmEsntme79wHrsTcu3LPuEcWHzgT3SOGWMd11IFsVu8/rBZRe8v5Lv8avdBYI95dwCP45e0dBBhCPeXcvXeuKvFY1HODCE5tQ85AeX5Xf5os5KS/B4MIS7Z4zIXf5hM2jpBhCb7y7gEfx69cJ/KIMIR70eCh2u8K+ISiNhwjjmYMeH+1YikLxp5E/JJ/m6HCXA18P1DiDaNvZPDZyL4Lj1uNipkm0WdZYzCTsd/SEx7hZP0F3AjtBTipEj4idz/WHBz0m0j4/JJVNlpokOfxJf/kIXCTqU3aA/Dn4JabWjgdmJFNPihhIBsSnNDjuPkpISlnw73/cPCYuBTixw3IwJ3jj9iFDku7NcCUnJUOugELvdwXTrpSZJ0fpSGlw3phdxTgQBn6EecNuCm34JTpG78v28NsniQ8UkK2O3AQtkmMjJBXuH3wgskxk6o71qgdAYXCjGRoosy8pQzBfcP3hcJUW2DuPrtKZN8yvdAI24qc2yhcKC5wywHwSF32B7qR5jrBhCaHvdo1ZW3W5KQcKyvxBVVD9KCmr8aUipLUNGbTfv+VlNExxzLbZWyHmb5JE+1JUMctbMAAgp8QL5uHc7y+fCDaNcMTT5KSGN4s2Rupve+X47lOs6rQEpU6VAgUwnFXeNfKJQZA0FQvdTOeWuBHO/r1uTlkvbEvAtOA8Q3AbTA2fOzhZRy0Fm4ozdWIIO+LCoFpabHJWPZ+1FU7uVEL8JIcssM2ZyIbnEUws3EMlt0kjpG5jvWtFnQKkJ5gRSL3HertgolqvaSgNiFcsFerZQ5sT3blDJURx/EVkbbPmTFkqmKUh3w5J3ZZ8xF1jA3MLNqKwOaWtKbiRZyIEIgQkzZoSCVEADUw0kAXKcxjnmzQqWZ2nlOyEqU2uQ6xWNZGDbNXY6BztT9U7I7QS1FilQ2NXyh7KljtE93RrgOq4d+X3U+zW5CyyTXYQQYmDgVVmpJYhdwy4rk23y0hyoDPy3Z+UIXtGpSspJnGwb67dPNQJNvlJcqWZiiXcpLtmANByaGmZnFXX0s7wGtbhbwuNePHxukWu/klJEssvYoV5M4fjELqoEdXX1wSRdHFr/ANXMcj89D4Jqde8xKU5OUglxV3Om+kDpy0C+qkZQwvJOdr7tNyrbXeq1CqixzGjxVfUkq5HTRRm4Ay0O9Qf4nd98ohdOLKYyFcXajTVtv7xGat1skwu4J6x3itJoW6CFZVyerKMsY/J4v2qaL8mN/wDJ6P1akSisfe2JRGlp73wjzU2VeC0oGMhZJcP7vBgMTu0WWVj2i5THUEZILTbsUSbepVUICSNa+rwx1cXblNHShpuXEqRI7RTEkEsSMizHkdId70DqAh1MP2ucO9WaO2E1w+JifiBPQisPbNG46KM0swFxIb8wpaO1b0JJO1SEk9c4lxxphp6u3xNPrsTf/U4OZUOSYcJGJrqOpOeIeu5S7NfOIUWk+XlEgwnRVHiojPWb9fMJy03stCXY0+FJJO6EdZovZJFK6Q2yHaqcdty5/wBNJ3qoryHrFJ1W0OthK0G0zrZuHh+V0dsRqG4MflC++x8CozSy7njwS0drEHMqHFIrwaHtrIbXUTqeoGhB9diZmdp0E++eno8BrogbZpvucxGbh5qF/HIJUcc8PkW8IO9jxiP3llySXeGSnwOAa3CzLx8wmv5isEFJQp9T3YPA1eE95dlhIN+xOdHFYjCR2E2+ylXbezpZa0giuLEA+5imJYaptuu4eu5VqiAYrtb3Wv53WZuuWmYtKVKCUk5nTVg++kZkQa8gONh6/pWNo4MJ1W1kXTLQlkhQyriLli+fyDRssp2Mbhb81nGrkJzt2WCRe1oMpCS2KrGqhoakj5wSuwAFSUkYmeRply+X2VXYVyVkqcyVAZOG1fCT6F88ohY1hN9FoT7dgw2xg8vn98u1aCyrSUgobDowby0i2wgi4WNM17XkP1UmyTO7momjNBPMEEEHq/EQPbiaWqSmqTC6+oUy+b9xpGJpaA+J1BjWniYaaRHFDhPFWKms2oDY781mv+orKFYe8HHCpuoETlrhuVZkDnHMgdv4urNVlTNQCCFJNQpKvMKEUn1MfwuBC0o+iKoddjmnv18rJEuxJlmiWLM+rcdcomi2busxU6wVDHYJsuGlu6yUuakM5Aegc5/bRIXAaqmGk6BIts1SUKUhOJQDgbekI9xa0kC6fE1rngONgsXes20zAkzhhSahNBs0zevGsY8zp5ANoLDgtaBsYuGd/wDfoK3mWIy5AMoYVEMsqDqYBywDtqdrRd2RjjuzLjdRCXaSlrswNLad+l/ldUKkJDvMBVphCubksx5RSkdGB1Tn3/hXQ8nUevNSbVe61CqlEb202gcYR9Y+175euCbE2OI3aM1XTLSo6tFV1Q5ye6VxSDPVk+cJjcQhsjidU4JtIcHG1k7aZFcM4mGmQnemmQlKlJcsS0Descz3pQck9Os6QHCwaboe6EAXuhRlCI8IslsiWkwmE6BJZOqsq8OLCW+8+oh+BwGJIWmykWW0z0gJSaHIKSkgaEjEKaBxsh7Xv0HySguVxdqUTEKEyQ5bwql+BRUCAUAEMRm6mo1cxEzGlxsAldK1jcTjZLNxAmhnBOfiTLJFMnCw5fdEnucl9Pl91B79D/LyKdTc8sJzOMuB3lHLfCkuOIOXCJRTWbd5smGtxPDY2l3P19bIVdsxYBCwxY+wlI3kNtEK2meRcFBr2MNna8vzZSJVypFX5UPUkD0i0yAj4ioZekycmjvv9vyp8yyoJBKEkjIsInLGnOyzmzSNFg427VGvayqWkYEoUofHs3NEcrC4dUC/NS00wYTiJA5LIrsE3Gy5ZBU50AFdNABvjJdBJfMWuths0ZGRvZXAuRZcBEsJ0cqxHOuIHXkMqUib3J54WVc18Q4pi1XKpNQFAa1SociGPUab6Rvont3KVlXE42B8VTzAoO4O98opPY4FSHPNdROUAzltjlvWFEj9CfXYm4Re51XJ6R7uI0q5Ceg1h12gdXzI9eu9MdiUZCiC5c6e9TmOEDbDNwUDnO4p1NnxhJlu4cKBOXDZTT/AktiALB2+uScwO1U6zTrRLDpJAyooVOlDR2iaJ0kQ/KnIY7J7bp69r7K0JQCQrKYGDEjIvrwiSaqLxhbrvUMMLYnucB2clWWbvFEhNd5YJ6lgOcVmukzwn15WU5meFe3fKtMkFRwJRmcRGEnLSrnaIvQidly6wChe6GchrszyvcfRXN53uiUgKSy1KfCAXB2kkaCNJoxLKbC7FZwssTMVPtczMqcsGy34Rkkb4kuN2iuBrYwtNdfZOSgPMGNWtThHzVz6QzFwVV9Q52iu5UxEoYEgJAqwDCu6Mauf+r3Lr+gY3upLneTbs/u6dTaAvlElBclxVP2ka1rIwdbnw9WVNeVimKSoqKVKxAyg+ES654qOWam0RNNFI5puRrly53WDFKxpAAI4779yYndoihISQlU2mR8HEka7hETq/A2xsXctPFP9zDnXFw3nqq5FomOXEouorAUkkBSjsJ84hEslzk3W+9XBAOJ3BN2ufNm4QtaSwJAZuNAIZK6WT4iMk+KJsROAaqnwvm8Uc3DNP11TibOf3q3WAMN0oYdyn2S7nqR+8PDLaqRkVsynE3QSrJhthCBqn7IXVjKutGtYUck4MATM25kk0I5iDK1ikLAU1PupADFQC9B9IMN8gkLQFHl2AAsqp2Ox9KdWiUMFs02yan2NINCRX2SPFyahHOEwg5FNIUkWI0U2ANQO6jR3O7jDiBe4FkrGFSJFoauEjCKEnMvVn29d8OxJ9ioq7QsPUJSdCB5lqxEXOCC0jNTrsvOazAIICVnJTkIS4bcKDnFynne0FoAyBPgs6ogY4hzicyAtQkuH2xrA3WOclBtt3mZMBxEJwspjUgF8I2AvX8IivLT7R4J0VuCqMUZaBmSpsuWEgABgAwAyAiwAALBVSSTcpUKkRAhBEIhcSgDT73wWSlxOq7CpEQIVFfNyBQK5VF5kAe0CRnvz9Io1NNiGJmvzV6mqy04XafJZuXIOPCUk7WoW1Iemh5xl7Ml1iFqAh2idNlVoQXyL/KF2bm5hBF8lWz3BZQfI56V6xE4lpwkBV365qZKwoDkK5H9+UObI1gzB8VIW2zUpF9JwKScdcIAOWHxPR21/uMSiraGkG/q6jGG+YVdeUyUVHuwquQDsC9M6q8shEUpjcSWX9duaXraW8fwr25OzRKcU7EkuWTTZmavyplF2noCReTLgFVfWYDZmfNadEph4iVfib0b941QLDPNUi/E7qi3Ys1etm7yYmXkVupTe7LSwIGxyQnmTC3ysFpsZhCvrtsKZaaAAkdBoBC3WdPJidYaBSLROCElSskhzDHvDGlx3JKeB88rYmauNh65arBWy9Zi5oIUwBxKG3YH+9IwnPBY57xm7T15L0uKnLJI6eE2ZGBi58B2nMnu4ra3RKKZScXtK8R3PkOjRrUcWziF9TmuH6erBU1ri34W9Ud2p7zfusoVvvrCtUvusbb86PkxiOWrDHFhbfv8AwoIaB0jA8OtfkqWx3AucSskS05pBDvXcoFh5xSjonSnEchuU1RUCN1jmd6mquIB3K1oYhxQoUkkE4BRQcDeIsGkA5jjw7t4SCpJIGQOWW4gi+u4qun3QtKwkeNwCCHqHbWoiB1K4Ow6q0yVjmF5yA1VlYLDJTLUJgJWc2D4eBFHiVjYWMLX6nyUMnvDngxfD805bJEph3ZD5YSGJ30TnxgmERbiYdNykptu1xbI3Xff8qZdmEkg+0BqKAAscqZwlKxjgW2626+abXPewtdfq6GxsVInTEhmS5djuG0c4pgiN5xAFW3AyMGEkfZRFrbIPwqYiAJU5K535GaSCefkD84lDbDP5JmV7ptaFe9LUp94SG/CH6wXG4pbINhCwxSRnQuW4UBHI8obcowgpCLvSnR+OznCYigNC7OmpSHNAN0KE5U6561+IJJDsGBzaoFKmmmUOAecwDZV3TNBsTmlWC65lodXsp2qBYndtiWGmfNcjIKtUVbYyL5laCXYRIl4UkFa2RiUWBJdhTIZ03xoNgEMeFupyud6zjMZ5MTtBnYKzQ7eJn3ZedYti9s1UNr5JUOSIgQiBCiXhecqSB3imJyAqTy2b4UNJ0T2MLjkkXde8ub7MucR8WEBPXFWIJWzj4bLShioWf7znE9lh5XKsJygBR/OKT5Kpv9Ba0FN0RLkCO9zh8yFR2m/hLJxAYRnViOsRx9ISYsJbfs1Vyo9l6cxmRkmD/mzb45EduasrFbUTUugvtGo4iNGGdkou0rla7o6oon4Jm2voRmD2H0VIiZUlkLwWnv5oIL4tKbPX5xiTOaJXXG/191vUwvE3sSZuHC5BZqEFjm2heEvG4ZjzU5aoVvSyikZitcmIcNWK01r2GqYb6JMwEUGsMOWSeWkZBQ1pIqQW21brDHNIzOigFgbFXnZe41EpnrLAF0jN8+geNOipSSJTpu5qnU1AAMY1WwjYWamrWtkE/ecClpxeQLP3avHaZh2FEvklHeHzWekJZaEr8LCVpYVZSyXbK9G/0hkllL3n3U/PmIy62QyPELe/1y1XY+z1I2CF1dIOIb2aZcych+VWdmLuM2aMWSfGv5J5mnAGK8MYnmsPhHy/P3Wp0jVOoKEkn9R/zOp7GjIdy9BjcXnKrj3aprBIJq5GdPSMqqfGH/D43z8FvUkMuyF32vpa2Q7wpYskx2xFI0ASKDeGfziua6XQWA5KYUEOrhc8SSlzZOHwqc/e7SLNPWNItIc7+tFTqaJ7XYoQLW9arq7NiZTVSaHYYtyVETSAT2KnFBUFrsINtCNPmok2wIxapUrRyx1UyXrSI3CmccVxftUzJatgwhpsOX4SLssSGLJIJJzNWelXfZGRK67zbTctqPFgGPW2abWtaFEHwvkSBroeeR+sSxSvYbgpksLJBZwuoFpmqCqkuTWg+WUNccRJdvT2NDWho0CRaZpYAoD6GrZ6sa+UNbYaJSiwXgB4SpKVjUthUX2nI6a7mrDyARmow5OWm2qPtOCMsNAfmcjEeG2Vk6996QEqIICg5DgVfgW4PyiQMumlyrl2+bKoQQ+inPSsRkEZIDiFDmz1LLkv5eUDc0hetF2Xnu6SVOn2QScOHI02vtjUoj+0k5LJr2Ws4Wz1U6VZlSsQlse8USAzIlgbhtpE7YzHcM3nuCrukbLYv3DvKcl2NZmBcyY+F8KEhkgkFL1Lkt0cw4REvDnHTQbuCYZWhhY0a6nepsTqFECEQIUe8bWJUtS82yG0nIQoFynMbiNljLku02ueZ04lSR4m+L4RwLO2wQp4+CuSv2TcLVu0gAMKAZAZCGqiiBCh3ldqJwYhlaKGfPaN0VqilZMM8jxWr0Z0xUUDuqbs3tOh7OB5jvusQkzLJOpTCWI0D+qDSmjjKMkOkbIdz2/+Q593j2runR01RTC2cEm7fG45AjgL5EaNP+Nwt7YrSJiErTkR0ORHIxtQyiVgeN687rqN9HUOgfq0+I3HvCg3tdImELTRQDEZBY2E7d/CIKmm2nWbkfmlparZZOzHyWct1nISFAUzHUjLiIyi0t1W24tcCW7lClrK1YjSg01iJ13uumNaXFaLshLSpClkAqxNlUBgadY0+jmAtLiM7rKrpXFwbfJX4UkOA1KsM+OERo3Gio5nNQ7swI/0wp/EpSQoFJCSQWSCPEA+YiGENZ1AeNvW9SSkv6xHBT4sKJMW9Ly1cH6F4ApITZ4WXumcpFomOkhOILCjqClKC36SYXitCVuJllrJ00JSpRySCo8AHMMc4NaXHcs6KJ0sjY26uIA7SbLzC1zTMmOrMkrPF6DqfKOfDjhdIdTl45nyy716iYWtfFTt+Fov/wBtgPM37Qt12VsmCQFazPEeGSfKvMxq0MeGK/HNcT7R1RmrCzczq9+p88u5W04MkkO5oN28nQCGVtSY+o3VU6ClEnXeMhpzTFks6gzMA9SR7Xl5xjlxJuVuKfb5yk1HkCT00EIEqiy1EglbYtAHq+0vQQrrA9VCXYZ9GCiopLYqMag6bIRxJOaRSL3ljuydRUZ83bIb4Vhwuuhzbiyo5dsXLUAljKmVBdylsIKHdmcxaqIm5PZofRVWmlcQWP8Aibrz4HvVqpXepYhwfSI4JtmbHMHVOqIdoAWmzhoVVzruSTgClDUO6hyyZt8Wo2wzHCwkduagklnhbieAeNsrfdMz7tUkYseIDMM1Bmc4dLRFrbtN1HF0i2R2Ei11S2mc5YAADdm+VGrGfYt1V0HghCClghSgNEiqXrkguByh7XHQIcGjMpq0WyehYL4FZulKUFiXc4QK5itYfIZGGxyUbXhwuFXTZpJJJJfU/LZEBJOZSqRY7LMKmShRNNNtQ50pEsUchNgConSsbmSFqrku4yi60+NQNRkkBmTvJz5Rr08JjzdqfLksyqqBLk05Dz5q4i2qSIEJudPShsRZyw4/YhEoBOiR/Gy3AxprlWnXKC6MDuCfhUiqe0kkqlsN/Upp84UKzS2xFM9km7lxqEH+3/MBOQS1Q6wV5CKqh4EIgQsn21lDEg/GlST+Uj/3jI6RGCRjxr9v7Xc+yr9tSzU7/huP/IEH5J/sNaSqUpJ0wq/UGP8Axiei6rpGDQHL13LO9pBjZT1B+JzLHusfqVpY0Fy6gW+7hMcfEDWnhVtA2HUcIrTU4ky9A+tVbgqjGOzzH3G5Yu1gyllC6KTQ7DsI5RhSsdG7CVrMla4Bw3rRWa4Z0kq7ieACMlh66Pprn5RrNpHxEmJ1r8Qsl1QyQDG3wVfYLYuyrWq0SphmTlAY/CxAyAILPXLdFeKR9O4umabuOuSkfG2UARkWC1s+zpW2IBQSXAIBDjI1FCN0azmh2qohxGibk2UJKiFrJJq6nAyySaJ6aw1rLEkE58/VkpeSNApEPTVQWyz4FEaacIeCtKKTG26VOtb2eag592pjtDZRXqh+i63AqxQRAV0Tt2MfNYoI8Z/CPUxgE/pDtPyC9Caw+9OP+Dfm78L0m7A0mUB/9aP+Ijfg/wBpvYPkvL+kSTWS3/m75lOz7zRKDKIfNtePlGZ0iCZBluWj0WLQk8/oEuz36hYprvjOstNExYUSzOd8CRcTPCAxBJTRyDXxAUAGTk/pidsN87hMLrJFktEtCmAYYi4S2urA0Dt1gfFvulDlItttThLaDdkfWIAnKiTaUHEhTCuJJ2KO/efUxpQOaY9m/uVCoic2QTM/6hy9fRWlltK8ACEsaVUCP32xHHQyOOeQTpa+GPfc8vVkT5+FiQS7+yMmrl95RpwU7IRlqsiepfUa5Abk3Jt6VFglT8KZs7v6bYsXVYsIVHf1madj0UH4kAJI+9sYlfHglxcfpktro9wdFbePqri7buTLD+0o67Nw2RpU9M2IX1KzqmrdKbaDh90m97sE8JDgFJz1ZjTq3SFqKcTADSyZT1BhJ3grGiWuXhUU+yXAIoSk1zzqIyGhzLEhbLsLwQD6K291zxMliYARjqQSSxHhID6UjageHsxjf/Sw5mljsB3f2u2icpM1AyllKsVCaunDl7IqawrnODxwz+iRrQWHjkpUSqNECEzapZUGSQOOwpI2b8tWbWEStIGqiCxL/wDxA/ANnDbBZPxjmrKFUaatMrEkjpx0gT434HArPXGvupy5ej4h+GYSfJYVyIgV+oZiZdaWBZq4Uu26v31hELsKhYvtrbQZgSP9tJf8SmLdAnrGRWnaTNjG76/hdx7OxmmoZKh37tOYbcDxJICn9hbMUylKOpCRvwCp6qPSLFEMRfJxPr5rM9o3Bmwpt7GZ9psPpfvWli+uaRAhVl53DJnKxKxBWpSWejV0itLSxym51U0dQ9gsFZxZUKatdmTMSUrDgsc2IILgg7QYY9ge3C5K1xabhUXaefOkyCoTcTkIPhALEZgpyVQ1/qoA0U6x8kUVweXrmrEDWvfa3NYyRek1LETFggNQlz4sRdzUknWMZs8jTcEj+7rQwMIzCvLj7UKQppxUtJ1zIzPzi9TVzmm0huFHJTMeOrkfLvWpkWuTaUkJLt+oPkY1IZ2SfCVTfFJTuBNs+CiWiwFLg1Bo/wBdkTOAcCDvVunqRiDm6gg+CyxlsWOYp0jknAtNjuXrTC17Q5uhFx3ra3FOxSEf0jCfy09GPOOion44W8svBeVe0FMYOkJAdHHEO/8ANwlXvdwnowmhBdJ2H6GJKiESsw+CzIJjE++7esv/ACG0AkAUB0KQDwcxke4zZi3yWv75FkcXkVLN1WtKSsLBLMEO52cH5xIaCUC+XYm/6gzFYHv3Krn3naJfgmFWIZhWdfWKEgfGbOGanbUEtuM1DkXisKd67RnDWuJStnddWMmes1JNRrEoKtBxIuplmSAXUz514Up5xJcjMpRmtFds4qS5INcw/qYuUbZJX43k2HzWXXOjhZgYACeW5O2izhbVIbZyqNhp5mNVYwdZNosRBfvJpYuxVTN60yg0TgS4ZDyTlqsqZjBWhf8AY7oilhbKBi3G6dFM+EnDqRZKs4VhGNsTVbKHsxYRi1TJMOI4NEqbMCQSchmwJ8hA94YMRSNaXGwVcmWiY8lYxYWWlXxJJoQR0O2sVWlkh2Ts7Zg8R6yPFWy58X6rcr5EcD6zCmzZqJSHLJQnpwAEWXObG25yAVYNfI6wzKiTp4XI7xwgHxAzCwyLZEUOXM5xEZA6LHp2qeOB+22TRiOlm5qnndq8KUolS1TpgADigJAqQmqj0EQx1jSQzfx+w/pbD/Z6ZkZmkyHAWJHaSQB3YkgW+811TJSkHawPRZhcc549wH1KUwdGR5Eg9r3HyYy3mnpSby94o/shHCpt1fPCnMPQ9+uBbltPqVLlLto9oJP6PkRDMVYN1/BS4Ogn6OI/7/qCpKbdMHto9R9YT3yVn+4z6JR0HRVH/pps+4+WRUmVb0HVjv8ArlFiOsiflex5rMqugqyDMNxDi3Py18lAvCxnvpUxIJBKkKbRKhiBO4KSP1GLBKjgOJme7JXHGHXyWc9lnloUW0XjKR7UxI3O56CsQvqYmfE4K5B0VWzn9OJ3aRYeJsFn737WAeGU4J94iv5U/XpFR9W+QHYjLiVvU3QEVO8GufcnMMbc37bZ9w145FZ677umWmYwBZ3JNWr7Szqdg1PlUijLyWMzJ1dwHL1mtysqm08YmnGFrfgj3uI0vbIW3AZN1OdgvRrJZ0y0JQn2Uhh9TvOcbUbAxoa3QLzypqH1ErpZNXG/rkNAnYeoUQIRAhECECEQsF29nqM5KH8KUgtsJep25Rh9JPJkw30C0qZtoweKzQjPGSsBOizrzZXQxJszrZLmpt2WubZlY0JLsxxAsRvHFtYlhkfAcTR4pkkYeLFbC7+1KFgCYkpUc2qn6xpM6SYbBwsVX/055+AhV9+SE4hMlkFC9QXAUMxu29YoVzBj2jDcO+e9d97M1zpqbYSfHHln/E6H6dw4p3s3bsC8B9lfkrTrl0h/R8+B+A6H5qP2p6N94p9uwdaPzbv8NfFaicohJIDkCgyc6V04xurzUZlRU21ZylKOZBehGlWgun4BxUqRMKg5SUnYYE0iyyfaaxK74rNUry5ABjGPXRESYzvWxROa6PCNRqq6z2YNFQW3BX44wApclIB8SSQxFC1W28xEkeEZuGSc8OIsw2OXgpd12QzixPhDFW07hE1NAJXZ6BQVlTsGZanT7rUy0AAABgMgI2QABYLnXOLjdxuVk+0N/TO8MqSSAksSn2lK2DYAacYmYwWuVYijAGIq+uOzTpaQZs5a1H3SXSndWpPOK0sET/2qy3pWojPUdlwOa5a7WqSvEpRVKWWIUXMtSiwKTngJoRo4OTxmuxROwjUacx910UOyroQ94u0mx4sdyOtvuN11NlTQoOI0IJhKzEFzHSFE+jnMTu0HiPWR5pZESqkqnulSZoKUvLUWH9JUa6UD1/xFAtfDMCBdp8ifkPW5Xw5s0NibOHn9yq/tXZspilAJ0BNXo4QOTxBWxODtoTluF/kr3RMZqDsmDPebZW4kqBYLBMtJR3mJMlLYE1q7s2x2Pi6ZiGQwvmw474d3r6rbqq2n6Ma6OnAdKfiP37NzfHO99JIsvdIUJMsJOdahTMGfE+mZjR2ezaRELH1zXKz1b6l4dUPLvp3Wt4KNaO0IlrwzZakg5K27c6EcCYjfV4HWc024+vuo20uIXa4evXBWMu3yygLChhOpLcQx1iy2RrhcFQmJ4OEhSQYeo0QI5qLabvQvRjtH0irLRxP3WPJbNH07V09gTiHB30OvzHJVE+5ZwfAQeCsPkaecZ76GZnwm/fZdVS+0NFUZSNLTzF/MfYKunXNaDmgnipJ/8ogNJOf2+Y+60v8AWujov+IB3H7Lsvs9PPupTxUPk8Ob0fOdwHf9lWl9p+j26OLuxp+tlNs3ZNL4pinOxIb+419IuxdHkCz3ZcB6+iwaz2oa52KnhAd/J1ie4D7nsV/ZbMiWnChISNg9TtMaDI2sGFosFzFRUy1D9pK4uPP6cByCdh6gRAhECEQIRAhECFn+2N2d5K7wDxS3fek59CAesZ9fBjZiGo+SuUb+tgO/TtWDlyPEAosDmRmBwjCaLOsVfDc1eIWlqzDQMKbqjKrxdxs3u5afhTYSmmQoYRMJBqcs9jNt14w0ua4WxevBDWXyUdElRUlKc1EAcywrxis1pLgBvyT3nDfctqLnSmzGWS5AK8X9YGmwUaN33IbDZb9e9U6HpV9PWtnGnwkcW/ff2gLKkNGAQQbFesMe17Q5puDp2LXXNbhOllKvaAZX9QNH+u+N+iqdqyx+IefNeYe0HRJoZ9pGP03HLkf4/UcuwqTMu2WakFy7+I1fOLtlgiRwUiTKCQEpoB9XgTCb5lQL/SDKrniGHj8qPFOuI2djxyV/o4Ha3Gls1RJkNGQRZb7UwpWjuHf7MObwKjNwbq07NraYpOhD9D+8XaE2kLfWSodJNDog7gfmru1WtKAXNcKlAfhBJ9I08QxBu8rHbE5wLhoPqsL2SsxXasSi+ElRfakU/uI6RMcgVbnNmWXoMRqiqDtiWlfiCk9UxnV2T43Dj9l1Xs3146iI6Yb/ADHrsSeydrK8YOxJ51eIujiQ97Vb9q4wYYJd+Y8QD67VoY1VxQF8gqu8L4QkFKQFlqj3a7dsUp6xjRZufy/K6Do/oCeYh0pwDX/Lw3d/gqu67nM5XeTvY91OQPLRO7X1rU1KZTjk03D1uWn0n0pHQs91pPi3nh373c93bpou4Oi1bsqdB9tGrY8Vx+MXuQo1ovOXLCTixuTkQTTPKkQSVMcYBvfsU0dLJK4gC3ambdKkzpPeLQogJJS9CwrQOwdobLs5Ito4GwF0rNpHLswRe6fslhQg4pJCUkB0gApLZEbDpEscbB1maFRvkcRhk1HkphTyMS2UV10b4Ei7CoSkGsNdop6U2lC4o1hrFbrRdgPNciRZqIEIgQiBCIEIgQiBCIEIgQiBCzPaOxy0EKSMLpUSABhJGRbIZmMusjaHZLZoXvkYS43sq4BPd1YOPOKVhotW4sqpWGW7CIi0MzCguI1bdn7qWuahZSoISQp1Ah2qAHzr6RYo6Z7pA5wsNVSqqljYy0HM5LT37axLkqJzV4RxP7OeUb7RcrJiF3hZBfiqOfLWMvpOk/4re/7/AHXe+zvSgH/8sp/5T/8AH7eHBdsk9SFBSSxH2x3RjxyOjcHN1XU1VNHUxOilF2n1ccxuW0sFsE1OIZ6jYY6SnnbMzEO8LybpTo2SgnMb8x+08R9xvH0spMTrOUW85JVLYVYhTcIp1cd24uC0OjpcMmA/u+YVZMshA+W6Mm63VV2iXTKAppGS0t2WNEtAKQ5IBJ1L1+xG7ExrWiy5ypmfI8h246KglLxonLJzdIJ3mr8EgjnFWj60hkK1KgYWsiHae78p3sVZWSqYR7VRwUoq9MMaF8lnVZ0C00Iqix/be1YlJlpNUpJPFTMOg84yq2Vu1a06DMrtPZykkFJNK3IvybflfyJNu5Ruzt4pkIWpXiWQlISNwJJJ0FR0iGGoZEXvG/QK/wBJdGT1rYYSQA0Xc7nkLAbzkeSRab5mzlEKLDRIFNab8szvhZJHSAFxy4bvXrkkpKKGkcWwtz/kRcnXfuvbcBl4q6uO5aY5lXq21sid0TwU20s54sNw4/hZfSXS3u2KGB13n4ncOznx4dumhUQBujQe9sbcR0C5SON0r8LdSqG33rjeXhWjaaOQ2VOMZc9YZG4Wgj1yW1S9HCN2N5vyVfKsyW1ikGHcFo5BdmBaUKCVKwnNPmeHKHY3hpZfLgopIo3EPsLjepnZ68glpS6OThO8l8Lc4u0VQG/pO7vssqtpj/uDvWijVWWkuXZuB+8oRLuXVB9WgSBClMHgOilg/wBxvaocu1PMA2v6Ewgar1UbxlTYcsxECEQIRAhECEQIRAhECEQIRAhZjtRMKpglilKnjXZGVWO/UtyW50c39LtJVRblgMkmoGYGmnX5RTebK+8gZFP9nbvM6amYzS5ZDkj2lDIAecWKSIyPxnQeazK2oaG4RqQtxGysdY3tpa3mJljJAc8VfsB1iaMZXVqBuV052NlYlqUckpbmr9gesJJpZLO6wACR2luXCCpDhCtnuF/T/EYFRT+7v2rRdvDh+F23RPSv+p05pJn4Zdzt5sb3GnWFs+OvFRrkvBSFMfaTmPiG3gfIxXDzC/ax6H1Y+ua05qZldCaWo+Nu/fye3kfuCtnZbUmYHTzGojcgnbM27fBec9IdHTUMmCUZbjuPreNyfBiR7Q5pad6pseWODhuUOfJThZ9r0+9I56QGN5aV1MTxIwOG9QbDZgtbj2EmrihOwcNsXaSDE7GdFSr6gRswD4j5K5JjVJssRkbpDZqordL78mTLSyAWmrAYf1S0fEo5E6cYYLDILUa3Ztu435lXNnkhCQkRIsuV+N11X31fSJAaipjUTs3q2D1ipUVTYhbU8PutXoroaWtdiPVj3u48hxPPQeS8/n2kqUpROIkkknUnOMkRl5u45k+vXgu8M7YW4Im9VosOGW6/K2euepFil2SyTJqwlCSou7bK0L6CmZ2w9jf2sFzy+ueWfy7FBUTNaBLM7C0Hf25YRa5yG7jra4W2ua4Ey/FMZS9nuj6mNCnowyxfmfILlOk+nnTkspxhadTvP2HIfhXcXlziYt8oqlqAzanEViGdmOMtU9NJs5Wu5rGpnqB47PINnGG1xbm0rp3AEKzkyJxD4S34SK8DnEwZPa+E+CgNRADbEPFSUTUMErOEkGummeylOURmR1rqbCFWXldqkEksQdlTsFPvOISQ/PekcwBayzJIQkKzCQ/Fqx0bAQ0X1suWkILjbS6ch6aiBChXzaQiUTtIA9fQQoF1NTjr34KhuSeV2hO4KJ/SR6kQ8iwVid3UK1cRqiiBCIEIgQiBCIEIgQiBCIELsCRZG0KKpq1Ej2mHAZCMSd2JxJXU00YZGAOHrzU2zXLjZUwBgciC7Pk2wxPFSOJDneap1VdFYsaLniFfSpaUhkgADQBhGkGhosFiOcXG7jcpUOSLzntQs/xE464h0ZIHlE17MyV+ECwWj7Et3czbjHTCG+cNl1VefULRKSCGIcHMGIiARYqFrnNcHNNiNCspflwFPjlvhFae0jhtTGPPSuhJdGLt3j189Qu96L6birg2GpOGUfC8ZXPyBO8Hqu8lW2O9FSyMRwnRQ9lX04Hziqy4OOE928fceitudscrdhXNGeh/aew/tdyPcStTYb8Qqi/CdvunnpzjSg6QY/J+R8vwuO6S9mJ4CX0/Xbw/cO7f3Z8lYrKB4jh40+zF7A052C5wOlHUuct2eXcoU+89EDmfkIkspmU2967In6qLDUksOpiN9hqrrLDqsF+QFz4BM2vtHZ5fv4zsRXzy84rOqomDLPs9WU7eia6pNnNDB/kba8tezJZy8e1k1dJY7tO33iOOlNg5xWkqZH5Dq+Z/C1qToWlhs94Mh1zybx01OWl8iqeTZ5kxZCEqWc6Oc9SetTFOMBwyBJ5eslu1MmxJL3BrBpfIaAWA3793JaS6+yORnn8ic+atOXWL8dG5xvIbch91zVX7Qxsbgpm4iP3OHO9w3t0J8FqLNZkS04UJCRsHz2mL7GNYLNFlzE9RLUPxyuLjz9Zdydh6hRAhBD0OUIgGyak2ZCaJSka0AhjY2M+EAJ75XvzcSU7EiYoN4XcJgDMCC9Q43ggb6xVnphIMsirlNWOhOeYTNks5MxlTEq7uuADItR603cIrwUjWyXLrkblZqa5z47Btgd6tI0llIgQoM63MvwsUB+8UVMJeFs97HLWm+IcZL8Lc+PJTiMYLuyO7nf1qshft9ietknwJcAa71EaRcYAFNHGWDNX3ZK7yhBmKDKWzDYnPzz5CGSOubKCZ9zZX8MUKIEIgQiBCIEIgQiBCIEIgQkT14UqOwE9BCHROY3E4A8VmLBKMyafDiGIk1YM51z+sZjGY5b2uuiqHiCDI2OgWqjTXNohUIgQsf20us4u9A8KgEr3EUB4EMOW+JWG4wlWoH2yVPcd8qs63ORooaK2EHQ/WFOeTtVLJEHjJbiyX3ImCiwDsV4T50PIxGWkKoYnDcpwmpOSh1ENTMJ4KkvW65C3IUlCjm1QeKR8ooTdHtecTOqV0/RvtDVQN2UzdozTPUDtOo5HxCzE27lo9l2/pqn9JqOTRSkp52/GzFzGvln4hdLT11G8DYSmP/F1reBuB2NcFFVPmpo4/uT9YgDmNNgXN9dytvjmkFyI5O4j/AO6QbdN2j/uK+kP2rf8A3Hev+pQClkGkEfj/APmnU2ebM9lC1HcCfOGRsL3aEjsUlRPHBFcua0jO1wO7dfkp1k7K2hXtAIG1RDtTQP5xdbTzO/bbt+w/Cwpul6GHIPL7aBoOmRAubDI345c1f2DspJQ2MmYRyT0FepiwyhZq838gsio9o53DDA0MHHU8NTlpyV5JlJQMKUhIGgAA6CLjWhos0WWDLK+V2ORxJ4k3S4cmIgQiBCIEIgQiBCIEIgQuYQHLAPmcnbaYSwui5OShWi+JCPamp4JOI9EvDg0lPEbjuVBfHatJTglYwX9qgLbgHPpCPiuLYrdmqswwlpxOAKpFTbRaGQkKwjJKR5kbd6jD2MDBYZDzUpwtOJ2q0Vx9lEyzjmsVZ4cw+1R947suMBcB8KrSzl2QWmhirogQiBCIEIgQiBCIEIgQiBCIEIgQocq7koXiQSl3cUIL8REQiAdcZKy6qc9mB4B4HgpjRIqyIVCIELikghiHBoQcjAhUFu7JylklBKH0bEnoajrDxId6mbO4aqqX2Omp9hSeRUk9GaC7exTCpG9CbltadvMIV6EGDvUgnjTgs1qGaUn8ix6EwmaeJYzvSZky0pYiUglx7yudFJA84TNOuw5XVom8JjDERwIB+UBaDqmCFg+HLsJTku3q2J/SITABuQYr6k+Kf/mhBOLAAkAmpBLv7I1y57oaTZNFGzmpAvFLgMp8QT7rAkkM4J0STSlGd4bjKd7kziU8q2SwVJOIFOdNgJcat4T0hMZR7iziU2LxlsCrEl04qjIYQrPWhpBjKPcWcSuzbekFgFEBRSo0ABGLbmXS3PODGUe5M4lcVeUoAKdTHItmcOMgbwmvo8GMpPcm8SuzbYEzCgpORYhnUQEqIA4Kd30MLjSe4j+SRLvJCiQhyQHyagLfOFDknuQ/kqy8b8mI9lCeb/IiJWtBTDSgb1Vq7UWj4ZY/Kr/2iTZtSe7tTSu0VpOSkjglPzeDA1LsGpItlrX78w/hDf8AEQWaEuBg4LhuO0zM8f5iP/IwhcNxS7SNqmWfscT7ax1J8qCGlwTTUgaBW1k7MyEe6VcaDoGhMR3KF07yreVKSkMkBI2AACGqEknVKgQiBCIEIgQiBCIEIgQiBCIEIgQiBCIEJSEEkAawhNk9kZe4NG9IUk5GnKvnCZpXBrTbPvy8l2HKNECEQIRAhECEQIRAhdeBIuQIQEPo54QJwuTYLqZDmiXI3VH0hMk9u0Js29+9PSrrVTwANkSwYO/rDSWqwynqCd470qdcxzwIU9TQO4oCXhA5qe6mqG6G/f8AdMLuthWWkCpyTqGPUQvVUTmVLRc38fym0WZJ8IQCNgSPSFsFE2SVxsCU+m5X/wBpAyzCdKCkNu1WWxVR3nxTq7nUp8QQeLF8t24dBBdqeIKn+Xmli6Dm6AT91LQmIcE73aoIzf8ANIVcIOYlnk/qIcJAkFJMfif80lNxtkiWOQ+kLtAovc5/RTibqV/SPvcITGEChlOtvFKXdi9Ck8z9IMYQaCQaWTC7HMGaDyr6Q7E3ioX00rf2n12JpSSMwRxgUJaRqEmFTUQJUQIRAhECEQIRAhECEQIRAhECFcfylO1Xl9Ir7UrWNDHzSVXUnQq8jCiY8E00DNxKbN2j4vIfWHCS+5AoGj9yWiWlOpLV0HyeFzO5WGRBlrHRQ7WcRcDSJQwgKtVROkILQExgOyCxVF0EjdQjuzsPQw26ZgdwPglIkKOST0hC4BObDI7RpUmXdqzmw5v6Q0yNVhlDIfiyUuXdqBm5hu0VxlFENc09/Cy/gENx81L7vD/ELqZCBkhPMP6wYr704QRDRoS8I+BPQQl+ads2cAgpB91PQQX5oLGHUDwShwHIAQlxxTgANEp4S6FyEuULmGC6EmbZwoMajjDg+2ia9jXixXUICQwDDdC4rpWtDRZoXXhLlOQ8LcoQ8GaFyC5Qh4VCHhM0IgzQh4VCMe+BCrLZOLkYBxwjqDD2jms6ofYloj77KDgOw9IkWdgdwPgjAdhgujA7gjAdh6QIwO4FLTIUcknpBcJwhkOjT4LqLKs+6eYMJiCc2mld+1SE3YrVSR1PyhhlCnFBJvITibq2rHIEwm15J46PO93kl/ykfH/b+8JtuSd/p4/l5IF0j4/JvnBtuSB0eN7vJcF0f1eX7wu2StoGjUqxiBaC626BCDLfMQocQhINnGw+cO2jklggWZPH74QbRyLJQlDZDS4neiyUABpCXSo5QIXIVC5AhcgQuwiFyBCIELsCEPAhGKCyEYoEIxQISXhyEQXQutCXKENBcouhoMRQhoMRQjDBiKEYYdiS3XMMF0IaFQusOECVGEbfKBCCjf6wXSIwb/X6QXQju+EF0I7vhBdCMEJcIRg3wXCF3BvhCUiGhqEQIXEzKQ6wSldx/dfrBYIXcQ3wmSRDiFshBUILJUOILJEYh9vCYShDwiEQIRAhdaBCGECEMIEIYQIXGgQhoEIaBC40CENAhDQIRAhECFyBCIEIgQiBCIELjQoKENC3QhoS6F1oLlCGguhECEQiF2FuhcguhcJhwSoxQtkLoXCWCEidNYc4MIQv/9k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93" y="914400"/>
            <a:ext cx="4255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41840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Radioactive carbon-isotope dating of the deep waters indicates that from the time of sinking into the deep until its return to the surface, a period of several hundred or even up to 1000 years will pass.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8275"/>
            <a:ext cx="792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Ultimately Excess Carbon Will Be Absorbed into Oceans and Other Long Term Sinks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914400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EQEhMSEBIVFBUVFRMXFRUUEBgVFhQQFRgcFxUVFRUZHiogGBwmGxYVITMhJSk3Li4uGCAzOzMsNygtLjcBCgoKDg0OGxAQGzQlICU1Lys1LC0sKzA1NywsLSwsLDc0LzcsNzc2LSwrLDIsNCs0NzQ0LCwsNDQvLTU0Mi0vLP/AABEIAMIBAwMBIgACEQEDEQH/xAAbAAEAAwEBAQEAAAAAAAAAAAAAAQQFAgMGB//EAEcQAAIBAgQDAwcICAMIAwAAAAECAAMRBBIhMQUTQSJRYQYUIzJxkbIzU4GTlNHS0xVCUmJyc5KhVILwFiRDY6KxweI0s+H/xAAZAQEAAwEBAAAAAAAAAAAAAAAAAQMEAgX/xAArEQEAAgIBAQcCBwEAAAAAAAAAAQIDEQQhMTJBUWGR8BPhEiJScYHB0RT/2gAMAwEAAhEDEQA/AP3GIiAiIgIiICIiAiIgIiICIiAiIgIiICIiAiIgIiICIiAiIgIiICIiAiIgIiIGVxnC13INFyoCMCofLepzKTKb2vbKtRTYjRj1Nx7UDXfMc9MAMQBymJGXQ3bOL6juEvyhTR2RxTcI3MqdopnFs5vpcQPXl1/nKf1LfmTgpiMw9JSy2a/oWvmuMtvSbWzf2nj5ri/8Sn2b/wB5HmuK/wASn2b/AN4Frl1/nKf1LfmTiqmICnLUpXsbXota9tL+k2kY7C1XWnkqZWUnMdQG7DAdkH9so30WlFMJjuW6vXQsbFSARb0hZlJA0BTs3AuPaLkNLl1/nKf1LfmRy6/zlP6lvzJl4ilxEK+SpRY6ZBlIOwFiSLam5v021lzC0sWGPMqUyttLUzvnvtcW7Gm+hPW2oeqJiLtepStfs2ot6thv6Te+b+075df5yn9S35kprh8YalzWpinmY5VTtWN8oLEWtYr0vddzeMNhsYBT5lZSVcZyEHbpgC4Om977W3v+7AsumIutqlK1+1ei2gsdvSd9v7zvl1/nKf1LfmTPTCY3J266Z87EZVAXl8tlVNVJ9YqxO5I6DSd8IwmMRycRiFqplICimq9vs9q4A7m0/e8IF3l1/nKf1LfmTikmIKrmqUg1hmtRa2a2tvSbXl2Qu0Cty6/zlP6lvzJwExGY+kpWsLeha97m9/Sber/eXZHX3QK3Lr/OU/qW/MnFVMRbs1KV7rvRb1bjN/xN7Xl2Q33QK3Lr/OU/qW/Mjl1/nKf1LfmS1EClTTEW7VSnfrai1v8A7J3y6/zlP6lvzJZEmBSyYjN8pTtb5lr3v/MnfLr/ADlP6lvzJZkwKGJNdBm5lM2K3HIbVSQCAeZofH+xl+VuIfJn2r8QlmAiIgIiICIiAiIgJSoIzIwVih5lTUAH9c9DpLszucUpuy78x9/4zOb2itZmXVImbREPTzWr/iG+rT7pHmtX/EN9Wn3Sn+k6n7vu/wD2R+k6nh7pk/7MXq1/Sy+ntH+LnEcHUqKoSqUZc12F+1emyi6ggGzlG/y+MofonEA5jiGPpA2TOyjlCmVFPMLsbMQb6E2111l3HcWSgtM1Ae3YdkDQmw6kX9YdlbsdbA2MrYbyowtVzTRyWzZBamxDHsi4IG13Gp8TtrNkTuGOe1xT4VihmPnZLWXLdBbds2ZfV1DDYaFRbS6n0bBY0tfzlMvasoo2Ot8vav3Ebg2I/WkDyrwZbKKpvlD25b6Iyh1J7Ol1IOvfJbyowvKNYOzKCV0pvcuFD5QCB0I8PGSh1gcHi0yh8Srhbg+iHa7FgTre4ax3117xbvF4bFsVNOsi2Cg+iNm/bNiTbW1vb4a+T+UmHWuMPduZYlwFvy7U+b2tdyvRb7R/tRhOz6QnNbLak5vdQ42XuZffA7o4TGBkL4hCo9deSO0coBIO41v/AN9uyPYYWvywhrXIpqpbJZmqD1mLA6ZhpoLi9wZSPlbg9bVSQrWdhTchSQbAm3gdu6e1bykwyKHZyEPMBfI2VTSYK2bS66ne1tPZArPwXFEMPO2UkAKwLXVuU6XAJto7U31BuUN73sO6PD8ao/8AlKzZna5paWdwwTLf1Qt1HW3U7xhvK3Cu5S7qQAe1TIvdsttL2N7aG3rCdUPKnCNT5oqHJn5YbIxBcJnNrC9rAjXqCIHSYPG9m+JS4ZS3oBZlubrb2Eag62G1jfQ4fSdFtUbM12N+liSQB9EzavlVhFfIahve1wjEBiAwGg6g77dkgkHSB5VYTTNUKki4BRrlQzLmFgbi6mBtyG+6Zicfw5YJmIY1TSAyN8qCwtcC1uw2u0rL5WYM29IwBbKp5T9phqQLC4tY3vb/ALQN2JiN5VYULTbMxFRiqdggmwUlrHYWdfHXaP8AarCb8w5cpYtkYBQAD2ri4uGHTw3gbS/fJmJR8qsG2QLUJNT1PRP2r1OWLXX9vS50mtha61ESovquqstxY5WFxp7DA9OsmRJgVuIfJn2r8QlmVuIfJn2r8QlmAiIgIiICIiAiJ4YjGU6dg7AE7DrYbm3cLjXbWB7ynh6IdWDbcyp8RlTi/ChisrrUW3LZRdOYjKz0qgJAYXFqX/VfpY2eHJkVruSM7DtEdCRe9tzvImImNSmJ12Ov0bT7j/UZH6Np9x/qMsc5f2x/UJHOX9sf1CV/Qx/pj2d/Vv5y9VWwAHTSG2MD2yGHjLVY6BgQwBBFiCLgg7giSqgAACwGgA2Ai3jFvGAHWTOQN9ZNvGAMgoLg2FwCAbagG1xf6B7hBG2sm3jAmQsW8ZCjQawOpyygnUA2sRcbHXUSbeMi3jA6kN90W8ZBHj3QOokW8Yt4wOOSpOYqM1it7C+W98t+7wnYFtB/oSAPGTbxgJM5trvJt4wK/EPkz7V+ISzMvi1e65VYjtpc6WPaF0Gmp77bd/SakjcJ0RESUEREBERATF8p0YrTylxlcsQlMVM1kaykEEC50BtvbUTamF5Uaco8qlVu+QLUoc1rsL9jXT1ddLaXJFtQ3AZUwykq1rfKVPWFx6x6S2qgCw0A2A6CV8Ds38yp8RgRyX/5f9B++RyX/wCX/QfvluR1hO1LiHDucEu7JlN+xprcG4vsdLA9AW75Tw/BGRy5xVZrtnKl7KT2dPBexa21j4m+1IbaEMV+B1d1xda4QBQznLmy5SzWsTc66EWvpbQyRwNzR5T4qsxJN3zZWIKBSotsNz9PfZptRAyH4KTWFXn1AFBCUwRkTNTyG3Xx9sj9Cv2b4qvpvZ7ZuyF17tidP2je5sZrjrJgYZ4C5uTi65JN1OYDILG4UW6338O42nrX4NUYLbFVVI5vbUjNd2Uj1gQQAtrEdfomsekmBh4fyeNM1CuIrdumUF3Jy9rMGGvrC5F+4zqtwN3t/vVYWD2sw3bZteo2FrTakLtAxK3AqmVwmLrKzNmzXB2BAHs20Hd36z1q8HYm4xFVTyglw3ixDd5IzEak6ePamvI6wMjFcEZ3NTzmspylVCtYLdVUkDvJW/t8dZxU4CxSspxVY80AZi2qLmJsmWwHrEd9reN9uQ33QMVuAErkOJrWGW1my2y5CLW8af8A1HaRX4HWN8uMrC51N/VW7HsDYG7WuQRbpoLbkQKnDcKaSZWcubk3P0C/tNsx8WMtyB985q1VUXY2A6mBLMBqTYAG5PQTMxnEL6Le3uJ/8gf3Ph1rY3GmobDRR06nxP3f6Faefn5mvy0923DxvGyMQ5OW/wC1TA7gM40A6CfUT5Wr0/jp/GJ9VOuDMzWZlxyo1MERE3MpERAREQEwPK5kNNVapRXtZilZwBURd/RkEVbEghSNTbUTfmL5U16qU0NGpUQmoovTpJUJvcBSH6E221vbpeBtStgdm/mVPiM9a9dKYzOyqtwLswAuxCqLnqSQB4kTywOzfzKnxGBZkdffJkdYEyG2MmQ20CYiIEDrJkDrJgQekmQekmAkLtJkLtAmR190mR1gTIb7pMhvugTETA435SJRK0qVnq1DZFB3PU+wC5LbC3U6Tm94rG5d48dsk/hrDXxOKWmLtvrYDc+yYmIrtUOZvoA2UeHefGVqJc3arbMd7MW+jMQL9eg9kmvXVBdyAPGeVn5U5Py16Q9DFx4pPXrL0lbFY1KYOYjTfUCw72J0Ue2Z5x1XEaYdbJ1qvcLb922rf5f6hLGF4QikM55jjUFgMqn9xBovt38ZmisR3vb52fOi22+yHguJq1mQotqYqUiWa6qRnW+Qes58TZdt59/PlavT+On8Yn1U9PhTus6jTBya6mNzsiIm1mIiICIiAmJ5R4ek2Rqi1GvmS1MU9MwvmJqbWt0O5BsSFI25835aFWWlSKZmd+yDSqONBY2K6A6+217DqA2+IYNa9NqbbNb9VW2II0cEbgdJxw6koD2Gpd7ncmzEC56y5K2B2b+ZU+IwLFpFtffOpHWAtIYaTqQ2xgLRaTEDkCTaB1kwOSNpNoPSTAi0hRoJ1IXaAtIA1906njiMStPVjbuHU+wdY3oiNvW0q8Qx1Oit3OpICqNWdugVep/0Z89xrymKipy1NqYu5H6vUKSAe2dLIoLG42uJkYQ4pfSVsOKlUjXl4gHLcXKoHCga6XJJPUmwmPJy6x0p1bcfEmOuTp6eP2bGJxuKrX0p0l6KSajEfv5So/ygkeJmXwXDKS+JPaLXVHO5og6sOgVmW4tplFPulepisRiCUVQqahhSqklvB6+ULS6ginmbaxWX04ZmAFY5lAAFJRlpKBsMu7fTp4CYMlrW63lsrqI1WNR8/n3RU4pmJXDrzWGhI0pqf3n2+gayKHCgTnxBFV+4j0aeCr19p/tNFECgAAADYAWAHgJJMq/FrsTtMTuhRd/UUkd+w953+iXaXCWPrsB4KLn3n7pbTjZLdkKbZqV8WZV6fx0/jE+qmZieHU0Qm1yCurG+uYa22E056fGwzirMTLDnyxkncERE0KSIiAiIgJ895WvTQU3rXKXtbPUyltCM1NKbhrZdC2x63M+hnzvlfXyikOaFJY9nm8snSwYHqQSLX7IJBJFoH0UrYHZv5lT4jLMrYHZv5lT4jAsyOsmR198CZDbSZDbGBMRECB1kyB1kwIPSTIPSTATkGwue6V8Xj0p6bt+yP/J6T4jyi45WxCtRwd6jk5SyG1KgLjMTUOhqAXtuQdbdDTkz0x9J7V+HjXy92Oj6Gr5VYdg5o1UtTco9RjlVXG4Ga19Nb7HcXnzPGfKC4thialWocq1CrZFHVg2U57C9ggOvTpPBPJaqxp5KnJsop1FoqWZsOP1EqHWlawClAMoZtzYj6XBcFSgAEVKQsBqQCVGgF9zYDrPPyXvmnp1jyj+5b6Vw4fWfP7fP2fO0OG4h+UpdeVTIe1TD5WesNUbKH1UNd7NZswUkmxvsHAhvlWap4E2T2FFsGH8V5s08EP32/hXKP6n3+ie64D91V8SzP7xoJMcXLbyhXPJpEsqnT6KNtgB09gnqmHJNuvcNSPbb1fptNlcGP1iW8CbL7Mq2B+kSwigCwAA7gLCXU4NY707UW5c+EMmnwtjubDx1PuGg98vUcDTXW1z3sAT9HQfRLA++TNdMNKd2FFst7dso6yZEmWK1biHyZ9q/EJZlbiHyZ9q/EJZgIiICIiAiIgJm8W4c9a2WoFGUgghjYkizrlYDMNdwdbHSxvpRA8MZilpIXe9gQOypYkk2AAGp1M8eG11YNlYHtudCNAzEi46XGssYrDJVUo4uptpcjUG41Go1AnngBZWA6PU92YwLGYd8i4751I6++AzDvkMwtOpDbGAzCeVbFU0Kh3VSxsoZgMxGpAvvpMriNWvUxHKw9TJyaXNcFezUqVGK0abtY9nKlbNbUXpnwMcNwbYh6mIxdHKWBpU6NQKxp0FPbzWLKWdxmJBsVWl1UwNoHeTmHfMHg1RcI9XCOQiJ6TDkkKvmrnWmNh6N7rYbIaXfPXE+UNNjysG1PE1zpkSqpWn+/XZb8tB7zsAYF7iXE6GHUPXqpTUmwLuFzN0VQfWPgNZ8xjOLcRxhy4Gj5tS+fxNNuZU/goXGQbauQ2+i7z6DhnCFok1HPNrvbmVmUZmsNEQf8OmNbINBck3Ysx05Ext1WYjwfALwHF4gGnXGRr2qVGqKaVjucPTX1yR1qDskn1iJ9Tw7glKii06YVVUWUAXI9pYkE31vbWa0hdpVXBSPBdfk5LViu9R6PFaC9ST/AJrD+kWH9p1TRV9UKPYAJ6yOvulzPszDvkMw/wC06kN90BmEZh3yYgcqwk5h3wJMDm8nMO+JMCpxOqoTVgLsgFyBdiwsB3mW5W4h8mfavxCWYCIiAiIgIiICIiAlbA7N/MqfEZZlbA7N/MqfEYFmZTceoCo9M8zsNkZ+RUNJXyq5VqoXKtg66kga2vcETM/TGJGbGKprYRgwp0adPNVKL8niUK6utRr6ajI1Nhls4OvwHAHD0URyDUOZ6rC9mxFVuZVYX1ALs1h0Fh0gew4nQNN6orUzTQFncVFKoqi7FmBsAAD7pkt5T8tScTQejmscMt8z4jNolIKQCle9r0jsGBzGz5dTF8Iw9Z1qVaNN3Qgq7ICwsQws29rqpt3qO6W3F/8AXWBR4NhHpq71bc2s/MqBSSqtlCKik7hURFvpcgtYXtNCIgV6+CpVCGqU0coTlLoGK3tfKSNL2G3dPdQBoNIHWTAg9JMg9JMBIXaTIXYQJkdZMjr7oEyG+6TIP3QJiIgQv3yZAkwI6yZEmBW4h8mfavxCWZW4h8mfavxCWYCIiAiIgIiICIiAnz9ajXxHMw4DUqJd+ZWVxmqUyTelSsc1NibhnNiFtlOZsyanE8eKC5ipY6WVQSbXAY6A7A301sDYGeeFxaqGuHN3cgrRqMCrG4IZVsRYiBeRAoAUAAAAACwAGwA6Sesrefp3VPs9X8M4PEVzAZaux183q2FiNPV63/sYF2Q2xlbz9O6p9nq/hnFXiKhSQtU2BNhh6tzpsOzAuxKvn6d1T7PV/DHn6d1T7PV/DAsjrJlJOIqS3ZqixsP93q66A3HZ8bfRO/P07qn2er+GBZPSTKT8RUFezVNzY/7vV0Fibns+Fvpnfn6d1T7PV/DAtSF2lbz9O6p9nq/hnFHiKlVJWqLgGxw9W402PZgXZHWVvP07qn2er+GcDiC5iMtXYa+b1bG5Onq9Lf3EC7Ib7pW8/TuqfZ6v4ZxU4goHq1Tqu2Hq9SBf1em/0QLsSr5+ndU+z1fwx5+ndU+z1fwwLK/fJlOnxBSLlao8Dh6v4Z15+ndU+z1fwwLMmU/0gua2Wrtv5vVt7PVnXn6d1T7PV/DAniHyZ9q/EJZmfi8WrLlValyVt6CoP1h1K2E0ICIiAiIgIiICIiBn8awT1qeRGy+te50N0YC+hvZip26X6TNpcKxYyk1rkOlxz6oUUwWN7G+YgMq5T6wQEtcmfRRAGfN0OEYwZQ9e4y0cxGIqhi1OmM5BtaxdbbaioxOoAn0kQKnCqNRKSrVOZhm1zlyVzHLmYgXbLlvpa97aShxbAYl3LUKoUehsC7AApzc5yrvfPSNjocmosJtRAw+CYDFU3Br1Q6hHHyrtqWUp2SADaz9rftAbC80uJUXdAKbZGz0je9uwrqXF7HdQwtLUQPlqPCceLXrKbBrAV6oF73p5rgs43vqDY2voJ9TEQPl8bwfHsTy8QF0rWzVam7VGalcLYWVWU6a3UC5XSbHBcNWpowrvnYsCDmLaZFDakaXcO1thmsNBNCIGLx3D1qpth6yocjrlNVlvVJR0uE7Wiq50N9RuCZ5cJ4djKdTNWrCouY71GPYyW9S1s5qDNcHKAxAUWEucS4JTrsXYkMUVLg2ui1BUynvBIsR1BInHDuBLRqczmO5s9g5BsWy9q9tWCqFvuRe9ySYFri1Go9MrSNmJGudksOpBXW47tj10mEeEY++tcEZkNvOKi5kA9KLheznPa09S1hoZ9TEDywqMqIHbMwVQzWtmYDU26XM+frcLxpa4qgKamYr5xUHo9QyBst7uMmumQg5d59LEDM4Fha9JSK75ze+bmFyTrmOqgKu1lA011M8+MYPEVHU0nyqAMw5zoX7XaTsjsgrftDW9rWsb68QMLCcOxa1KbPWzAG7HmMP+FSU2p5crXdKpsTpnvqdJqcQpu1NhTtmNrXdlG/Vl127tT3jeWYgfNjhGMylTiG/WFxXZXINOsobNkIVgXobC16WaxJtN3BI600FQgsFAYgki/tOp9s94gfO4/h2NZ3enUABLZUOIqKNwQSwQ5brnU2FlzAgFlubnB8FiKbOa1TOCFy+kZtQNeyw7AGo3Ja4JNxNa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609600"/>
            <a:ext cx="356058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09" y="1067089"/>
            <a:ext cx="317729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46" y="3581400"/>
            <a:ext cx="319729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27" y="3962400"/>
            <a:ext cx="1990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545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Consequences of Global Warming Include Sea Level 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255</Words>
  <Application>Microsoft Office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</dc:creator>
  <cp:lastModifiedBy>glenn</cp:lastModifiedBy>
  <cp:revision>18</cp:revision>
  <dcterms:created xsi:type="dcterms:W3CDTF">2014-11-17T16:27:32Z</dcterms:created>
  <dcterms:modified xsi:type="dcterms:W3CDTF">2015-01-22T12:50:20Z</dcterms:modified>
</cp:coreProperties>
</file>